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Lustria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iq4n3OKbaAOAzbYoW7kNMEPEc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Lustri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標題)">
  <p:cSld name="全景圖片 (含標題)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panoPhotoInset.png" id="76" name="Google Shape;7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0"/>
          <p:cNvSpPr txBox="1"/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/>
          <p:nvPr>
            <p:ph idx="2" type="pic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2" name="Google Shape;92;p22"/>
          <p:cNvSpPr txBox="1"/>
          <p:nvPr>
            <p:ph idx="2" type="body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2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97" name="Google Shape;97;p2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01" name="Google Shape;101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欄">
  <p:cSld name="3 欄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2" type="body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8" name="Google Shape;108;p24"/>
          <p:cNvSpPr txBox="1"/>
          <p:nvPr>
            <p:ph idx="3" type="body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9" name="Google Shape;109;p24"/>
          <p:cNvSpPr txBox="1"/>
          <p:nvPr>
            <p:ph idx="4" type="body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0" name="Google Shape;110;p24"/>
          <p:cNvSpPr txBox="1"/>
          <p:nvPr>
            <p:ph idx="5" type="body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11" name="Google Shape;111;p24"/>
          <p:cNvSpPr txBox="1"/>
          <p:nvPr>
            <p:ph idx="6" type="body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2" name="Google Shape;112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圖片欄">
  <p:cSld name="3 圖片欄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3colPhotoInset.png" id="116" name="Google Shape;11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7" name="Google Shape;11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8" name="Google Shape;11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1" name="Google Shape;121;p25"/>
          <p:cNvSpPr/>
          <p:nvPr>
            <p:ph idx="2" type="pic"/>
          </p:nvPr>
        </p:nvSpPr>
        <p:spPr>
          <a:xfrm>
            <a:off x="1018102" y="1938918"/>
            <a:ext cx="3092368" cy="160295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2" name="Google Shape;122;p25"/>
          <p:cNvSpPr txBox="1"/>
          <p:nvPr>
            <p:ph idx="3" type="body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3" name="Google Shape;123;p25"/>
          <p:cNvSpPr txBox="1"/>
          <p:nvPr>
            <p:ph idx="4" type="body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4" name="Google Shape;124;p25"/>
          <p:cNvSpPr/>
          <p:nvPr>
            <p:ph idx="5" type="pic"/>
          </p:nvPr>
        </p:nvSpPr>
        <p:spPr>
          <a:xfrm>
            <a:off x="4545743" y="1939094"/>
            <a:ext cx="3092368" cy="160816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5" name="Google Shape;125;p25"/>
          <p:cNvSpPr txBox="1"/>
          <p:nvPr>
            <p:ph idx="6" type="body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6" name="Google Shape;126;p25"/>
          <p:cNvSpPr txBox="1"/>
          <p:nvPr>
            <p:ph idx="7" type="body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7" name="Google Shape;127;p25"/>
          <p:cNvSpPr/>
          <p:nvPr>
            <p:ph idx="8" type="pic"/>
          </p:nvPr>
        </p:nvSpPr>
        <p:spPr>
          <a:xfrm>
            <a:off x="8075698" y="1934432"/>
            <a:ext cx="3092368" cy="160729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8" name="Google Shape;128;p25"/>
          <p:cNvSpPr txBox="1"/>
          <p:nvPr>
            <p:ph idx="9" type="body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9" name="Google Shape;129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 rot="5400000">
            <a:off x="4061301" y="-1415056"/>
            <a:ext cx="4058751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compPhotoInset.png" id="41" name="Google Shape;4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379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compPhotoInset.png" id="42" name="Google Shape;4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7848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5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3" type="body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4" type="body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vertPhotoInset.png" id="68" name="Google Shape;6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9"/>
          <p:cNvSpPr txBox="1"/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/>
          <p:nvPr>
            <p:ph idx="2" type="pic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72" name="Google Shape;7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b="0" i="0" sz="4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0861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b="0" i="0" sz="18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99719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908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908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908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908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908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90829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>
    <mc:Choice Requires="p14">
      <p:transition p14:dur="1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/>
          <p:nvPr/>
        </p:nvSpPr>
        <p:spPr>
          <a:xfrm>
            <a:off x="9754856" y="57660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2676908" y="689415"/>
            <a:ext cx="5400000" cy="54000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150" name="Google Shape;150;p1"/>
          <p:cNvCxnSpPr/>
          <p:nvPr/>
        </p:nvCxnSpPr>
        <p:spPr>
          <a:xfrm>
            <a:off x="7987554" y="8498541"/>
            <a:ext cx="13446" cy="753035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p1"/>
          <p:cNvCxnSpPr/>
          <p:nvPr/>
        </p:nvCxnSpPr>
        <p:spPr>
          <a:xfrm>
            <a:off x="4760260" y="7678481"/>
            <a:ext cx="46800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1"/>
          <p:cNvCxnSpPr/>
          <p:nvPr/>
        </p:nvCxnSpPr>
        <p:spPr>
          <a:xfrm flipH="1" rot="10800000">
            <a:off x="-1224111" y="7341664"/>
            <a:ext cx="4680000" cy="330926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p1"/>
          <p:cNvCxnSpPr/>
          <p:nvPr/>
        </p:nvCxnSpPr>
        <p:spPr>
          <a:xfrm>
            <a:off x="6192264" y="7140812"/>
            <a:ext cx="6830" cy="13023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1"/>
          <p:cNvCxnSpPr>
            <a:stCxn id="149" idx="0"/>
            <a:endCxn id="149" idx="4"/>
          </p:cNvCxnSpPr>
          <p:nvPr/>
        </p:nvCxnSpPr>
        <p:spPr>
          <a:xfrm>
            <a:off x="5376908" y="689415"/>
            <a:ext cx="0" cy="54000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p1"/>
          <p:cNvCxnSpPr>
            <a:stCxn id="149" idx="1"/>
            <a:endCxn id="149" idx="5"/>
          </p:cNvCxnSpPr>
          <p:nvPr/>
        </p:nvCxnSpPr>
        <p:spPr>
          <a:xfrm>
            <a:off x="3467720" y="1480227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1"/>
          <p:cNvCxnSpPr>
            <a:endCxn id="149" idx="6"/>
          </p:cNvCxnSpPr>
          <p:nvPr/>
        </p:nvCxnSpPr>
        <p:spPr>
          <a:xfrm>
            <a:off x="2722808" y="3389415"/>
            <a:ext cx="53541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1"/>
          <p:cNvCxnSpPr>
            <a:stCxn id="149" idx="3"/>
            <a:endCxn id="149" idx="7"/>
          </p:cNvCxnSpPr>
          <p:nvPr/>
        </p:nvCxnSpPr>
        <p:spPr>
          <a:xfrm flipH="1" rot="10800000">
            <a:off x="3467720" y="1480203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1"/>
          <p:cNvSpPr/>
          <p:nvPr/>
        </p:nvSpPr>
        <p:spPr>
          <a:xfrm>
            <a:off x="3800102" y="1199874"/>
            <a:ext cx="1621673" cy="882020"/>
          </a:xfrm>
          <a:custGeom>
            <a:rect b="b" l="l" r="r" t="t"/>
            <a:pathLst>
              <a:path extrusionOk="0" h="882020" w="1621673">
                <a:moveTo>
                  <a:pt x="1470170" y="0"/>
                </a:moveTo>
                <a:lnTo>
                  <a:pt x="1474137" y="5200"/>
                </a:lnTo>
                <a:cubicBezTo>
                  <a:pt x="1480098" y="18947"/>
                  <a:pt x="1440369" y="1528"/>
                  <a:pt x="1501930" y="22047"/>
                </a:cubicBezTo>
                <a:cubicBezTo>
                  <a:pt x="1509187" y="32933"/>
                  <a:pt x="1515528" y="44489"/>
                  <a:pt x="1523701" y="54705"/>
                </a:cubicBezTo>
                <a:cubicBezTo>
                  <a:pt x="1530112" y="62719"/>
                  <a:pt x="1540193" y="67675"/>
                  <a:pt x="1545473" y="76476"/>
                </a:cubicBezTo>
                <a:cubicBezTo>
                  <a:pt x="1552787" y="88666"/>
                  <a:pt x="1564399" y="143193"/>
                  <a:pt x="1567244" y="152676"/>
                </a:cubicBezTo>
                <a:cubicBezTo>
                  <a:pt x="1573838" y="174657"/>
                  <a:pt x="1581758" y="196219"/>
                  <a:pt x="1589015" y="217990"/>
                </a:cubicBezTo>
                <a:lnTo>
                  <a:pt x="1610787" y="283305"/>
                </a:lnTo>
                <a:lnTo>
                  <a:pt x="1621673" y="315962"/>
                </a:lnTo>
                <a:cubicBezTo>
                  <a:pt x="1618044" y="363133"/>
                  <a:pt x="1616655" y="410531"/>
                  <a:pt x="1610787" y="457476"/>
                </a:cubicBezTo>
                <a:cubicBezTo>
                  <a:pt x="1609364" y="468862"/>
                  <a:pt x="1608015" y="482019"/>
                  <a:pt x="1599901" y="490133"/>
                </a:cubicBezTo>
                <a:cubicBezTo>
                  <a:pt x="1588426" y="501608"/>
                  <a:pt x="1570447" y="503854"/>
                  <a:pt x="1556358" y="511905"/>
                </a:cubicBezTo>
                <a:cubicBezTo>
                  <a:pt x="1497273" y="545668"/>
                  <a:pt x="1550918" y="524604"/>
                  <a:pt x="1491044" y="544562"/>
                </a:cubicBezTo>
                <a:cubicBezTo>
                  <a:pt x="1465644" y="540933"/>
                  <a:pt x="1438792" y="542887"/>
                  <a:pt x="1414844" y="533676"/>
                </a:cubicBezTo>
                <a:cubicBezTo>
                  <a:pt x="1390422" y="524283"/>
                  <a:pt x="1371301" y="504647"/>
                  <a:pt x="1349530" y="490133"/>
                </a:cubicBezTo>
                <a:cubicBezTo>
                  <a:pt x="1338644" y="482876"/>
                  <a:pt x="1326124" y="477613"/>
                  <a:pt x="1316873" y="468362"/>
                </a:cubicBezTo>
                <a:cubicBezTo>
                  <a:pt x="1309616" y="461105"/>
                  <a:pt x="1304281" y="451180"/>
                  <a:pt x="1295101" y="446590"/>
                </a:cubicBezTo>
                <a:cubicBezTo>
                  <a:pt x="1274575" y="436327"/>
                  <a:pt x="1229787" y="424819"/>
                  <a:pt x="1229787" y="424819"/>
                </a:cubicBezTo>
                <a:cubicBezTo>
                  <a:pt x="1204387" y="432076"/>
                  <a:pt x="1177727" y="435861"/>
                  <a:pt x="1153587" y="446590"/>
                </a:cubicBezTo>
                <a:cubicBezTo>
                  <a:pt x="1123496" y="459964"/>
                  <a:pt x="1135290" y="477085"/>
                  <a:pt x="1120930" y="501019"/>
                </a:cubicBezTo>
                <a:cubicBezTo>
                  <a:pt x="1115650" y="509820"/>
                  <a:pt x="1106415" y="515533"/>
                  <a:pt x="1099158" y="522790"/>
                </a:cubicBezTo>
                <a:cubicBezTo>
                  <a:pt x="1073451" y="625619"/>
                  <a:pt x="1090769" y="583113"/>
                  <a:pt x="1055615" y="653419"/>
                </a:cubicBezTo>
                <a:cubicBezTo>
                  <a:pt x="1051987" y="725990"/>
                  <a:pt x="1058326" y="799754"/>
                  <a:pt x="1044730" y="871133"/>
                </a:cubicBezTo>
                <a:cubicBezTo>
                  <a:pt x="1042583" y="882405"/>
                  <a:pt x="1023548" y="882019"/>
                  <a:pt x="1012073" y="882019"/>
                </a:cubicBezTo>
                <a:cubicBezTo>
                  <a:pt x="957524" y="882019"/>
                  <a:pt x="903216" y="874762"/>
                  <a:pt x="848787" y="871133"/>
                </a:cubicBezTo>
                <a:cubicBezTo>
                  <a:pt x="837901" y="867504"/>
                  <a:pt x="825969" y="866151"/>
                  <a:pt x="816130" y="860247"/>
                </a:cubicBezTo>
                <a:cubicBezTo>
                  <a:pt x="807329" y="854967"/>
                  <a:pt x="803538" y="843066"/>
                  <a:pt x="794358" y="838476"/>
                </a:cubicBezTo>
                <a:cubicBezTo>
                  <a:pt x="780976" y="831785"/>
                  <a:pt x="765329" y="831219"/>
                  <a:pt x="750815" y="827590"/>
                </a:cubicBezTo>
                <a:cubicBezTo>
                  <a:pt x="673233" y="750008"/>
                  <a:pt x="761284" y="833790"/>
                  <a:pt x="685501" y="773162"/>
                </a:cubicBezTo>
                <a:cubicBezTo>
                  <a:pt x="677487" y="766751"/>
                  <a:pt x="671744" y="757801"/>
                  <a:pt x="663730" y="751390"/>
                </a:cubicBezTo>
                <a:cubicBezTo>
                  <a:pt x="653514" y="743217"/>
                  <a:pt x="641289" y="737792"/>
                  <a:pt x="631073" y="729619"/>
                </a:cubicBezTo>
                <a:cubicBezTo>
                  <a:pt x="623059" y="723208"/>
                  <a:pt x="618102" y="713127"/>
                  <a:pt x="609301" y="707847"/>
                </a:cubicBezTo>
                <a:cubicBezTo>
                  <a:pt x="599462" y="701944"/>
                  <a:pt x="587530" y="700590"/>
                  <a:pt x="576644" y="696962"/>
                </a:cubicBezTo>
                <a:cubicBezTo>
                  <a:pt x="565758" y="689705"/>
                  <a:pt x="557070" y="675190"/>
                  <a:pt x="543987" y="675190"/>
                </a:cubicBezTo>
                <a:cubicBezTo>
                  <a:pt x="497332" y="675190"/>
                  <a:pt x="458571" y="691271"/>
                  <a:pt x="424244" y="718733"/>
                </a:cubicBezTo>
                <a:cubicBezTo>
                  <a:pt x="416230" y="725144"/>
                  <a:pt x="408631" y="732294"/>
                  <a:pt x="402473" y="740505"/>
                </a:cubicBezTo>
                <a:cubicBezTo>
                  <a:pt x="328626" y="838968"/>
                  <a:pt x="387086" y="777665"/>
                  <a:pt x="337158" y="827590"/>
                </a:cubicBezTo>
                <a:cubicBezTo>
                  <a:pt x="333530" y="838476"/>
                  <a:pt x="334387" y="852133"/>
                  <a:pt x="326273" y="860247"/>
                </a:cubicBezTo>
                <a:cubicBezTo>
                  <a:pt x="318159" y="868361"/>
                  <a:pt x="305090" y="871133"/>
                  <a:pt x="293615" y="871133"/>
                </a:cubicBezTo>
                <a:cubicBezTo>
                  <a:pt x="255302" y="871133"/>
                  <a:pt x="229319" y="860586"/>
                  <a:pt x="195644" y="849362"/>
                </a:cubicBezTo>
                <a:cubicBezTo>
                  <a:pt x="140482" y="794197"/>
                  <a:pt x="211871" y="859098"/>
                  <a:pt x="141215" y="816705"/>
                </a:cubicBezTo>
                <a:cubicBezTo>
                  <a:pt x="132414" y="811425"/>
                  <a:pt x="127458" y="801344"/>
                  <a:pt x="119444" y="794933"/>
                </a:cubicBezTo>
                <a:cubicBezTo>
                  <a:pt x="109228" y="786760"/>
                  <a:pt x="97003" y="781335"/>
                  <a:pt x="86787" y="773162"/>
                </a:cubicBezTo>
                <a:cubicBezTo>
                  <a:pt x="78773" y="766751"/>
                  <a:pt x="73816" y="756670"/>
                  <a:pt x="65015" y="751390"/>
                </a:cubicBezTo>
                <a:cubicBezTo>
                  <a:pt x="55176" y="745487"/>
                  <a:pt x="43244" y="744133"/>
                  <a:pt x="32358" y="740505"/>
                </a:cubicBezTo>
                <a:cubicBezTo>
                  <a:pt x="25101" y="733248"/>
                  <a:pt x="15177" y="727913"/>
                  <a:pt x="10587" y="718733"/>
                </a:cubicBezTo>
                <a:cubicBezTo>
                  <a:pt x="7241" y="712042"/>
                  <a:pt x="3905" y="704846"/>
                  <a:pt x="1712" y="697477"/>
                </a:cubicBezTo>
                <a:lnTo>
                  <a:pt x="0" y="678501"/>
                </a:lnTo>
                <a:lnTo>
                  <a:pt x="23656" y="652472"/>
                </a:lnTo>
                <a:lnTo>
                  <a:pt x="40673" y="646485"/>
                </a:lnTo>
                <a:cubicBezTo>
                  <a:pt x="46106" y="644870"/>
                  <a:pt x="50902" y="643609"/>
                  <a:pt x="54130" y="642533"/>
                </a:cubicBezTo>
                <a:cubicBezTo>
                  <a:pt x="61929" y="630835"/>
                  <a:pt x="67455" y="622319"/>
                  <a:pt x="71301" y="616257"/>
                </a:cubicBezTo>
                <a:lnTo>
                  <a:pt x="78119" y="605144"/>
                </a:lnTo>
                <a:lnTo>
                  <a:pt x="76574" y="608200"/>
                </a:lnTo>
                <a:cubicBezTo>
                  <a:pt x="72993" y="616524"/>
                  <a:pt x="71002" y="629035"/>
                  <a:pt x="108558" y="598990"/>
                </a:cubicBezTo>
                <a:cubicBezTo>
                  <a:pt x="118774" y="590817"/>
                  <a:pt x="121954" y="576384"/>
                  <a:pt x="130330" y="566333"/>
                </a:cubicBezTo>
                <a:cubicBezTo>
                  <a:pt x="140185" y="554507"/>
                  <a:pt x="152101" y="544562"/>
                  <a:pt x="162987" y="533676"/>
                </a:cubicBezTo>
                <a:lnTo>
                  <a:pt x="167466" y="519932"/>
                </a:lnTo>
                <a:lnTo>
                  <a:pt x="190467" y="499027"/>
                </a:lnTo>
                <a:cubicBezTo>
                  <a:pt x="245133" y="453912"/>
                  <a:pt x="302002" y="411371"/>
                  <a:pt x="360888" y="371588"/>
                </a:cubicBezTo>
                <a:lnTo>
                  <a:pt x="477856" y="300528"/>
                </a:lnTo>
                <a:lnTo>
                  <a:pt x="484116" y="299634"/>
                </a:lnTo>
                <a:cubicBezTo>
                  <a:pt x="496816" y="297819"/>
                  <a:pt x="507701" y="294191"/>
                  <a:pt x="511330" y="283305"/>
                </a:cubicBezTo>
                <a:lnTo>
                  <a:pt x="512247" y="279635"/>
                </a:lnTo>
                <a:lnTo>
                  <a:pt x="543412" y="260702"/>
                </a:lnTo>
                <a:cubicBezTo>
                  <a:pt x="794351" y="124384"/>
                  <a:pt x="1074595" y="35174"/>
                  <a:pt x="1372274" y="4943"/>
                </a:cubicBezTo>
                <a:lnTo>
                  <a:pt x="147017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5695785" y="1552741"/>
            <a:ext cx="1916684" cy="2636634"/>
          </a:xfrm>
          <a:custGeom>
            <a:rect b="b" l="l" r="r" t="t"/>
            <a:pathLst>
              <a:path extrusionOk="0" h="2636634" w="1916684">
                <a:moveTo>
                  <a:pt x="870857" y="2291"/>
                </a:moveTo>
                <a:cubicBezTo>
                  <a:pt x="879928" y="-4966"/>
                  <a:pt x="906386" y="6766"/>
                  <a:pt x="914400" y="13177"/>
                </a:cubicBezTo>
                <a:cubicBezTo>
                  <a:pt x="983049" y="68095"/>
                  <a:pt x="916270" y="4160"/>
                  <a:pt x="968828" y="56720"/>
                </a:cubicBezTo>
                <a:cubicBezTo>
                  <a:pt x="979714" y="60349"/>
                  <a:pt x="990354" y="64823"/>
                  <a:pt x="1001486" y="67606"/>
                </a:cubicBezTo>
                <a:lnTo>
                  <a:pt x="1007480" y="68686"/>
                </a:lnTo>
                <a:lnTo>
                  <a:pt x="1111084" y="146160"/>
                </a:lnTo>
                <a:cubicBezTo>
                  <a:pt x="1603085" y="552195"/>
                  <a:pt x="1916684" y="1166673"/>
                  <a:pt x="1916684" y="1854397"/>
                </a:cubicBezTo>
                <a:cubicBezTo>
                  <a:pt x="1916684" y="2083638"/>
                  <a:pt x="1881840" y="2304741"/>
                  <a:pt x="1817158" y="2512698"/>
                </a:cubicBezTo>
                <a:lnTo>
                  <a:pt x="1784526" y="2601855"/>
                </a:lnTo>
                <a:lnTo>
                  <a:pt x="1763486" y="2603977"/>
                </a:lnTo>
                <a:lnTo>
                  <a:pt x="1611086" y="2614863"/>
                </a:lnTo>
                <a:cubicBezTo>
                  <a:pt x="1333478" y="2636217"/>
                  <a:pt x="1613825" y="2621446"/>
                  <a:pt x="1143000" y="2636634"/>
                </a:cubicBezTo>
                <a:cubicBezTo>
                  <a:pt x="1132114" y="2629377"/>
                  <a:pt x="1122045" y="2620714"/>
                  <a:pt x="1110343" y="2614863"/>
                </a:cubicBezTo>
                <a:cubicBezTo>
                  <a:pt x="1100080" y="2609731"/>
                  <a:pt x="1087649" y="2609670"/>
                  <a:pt x="1077686" y="2603977"/>
                </a:cubicBezTo>
                <a:cubicBezTo>
                  <a:pt x="1061934" y="2594976"/>
                  <a:pt x="1048081" y="2582935"/>
                  <a:pt x="1034143" y="2571320"/>
                </a:cubicBezTo>
                <a:cubicBezTo>
                  <a:pt x="1026258" y="2564750"/>
                  <a:pt x="1014521" y="2559584"/>
                  <a:pt x="1012371" y="2549548"/>
                </a:cubicBezTo>
                <a:cubicBezTo>
                  <a:pt x="1003216" y="2506824"/>
                  <a:pt x="1005114" y="2462463"/>
                  <a:pt x="1001486" y="2418920"/>
                </a:cubicBezTo>
                <a:cubicBezTo>
                  <a:pt x="1013699" y="2382279"/>
                  <a:pt x="1012618" y="2380388"/>
                  <a:pt x="1034143" y="2342720"/>
                </a:cubicBezTo>
                <a:cubicBezTo>
                  <a:pt x="1040634" y="2331361"/>
                  <a:pt x="1054520" y="2323071"/>
                  <a:pt x="1055914" y="2310063"/>
                </a:cubicBezTo>
                <a:cubicBezTo>
                  <a:pt x="1065586" y="2219793"/>
                  <a:pt x="1063171" y="2128634"/>
                  <a:pt x="1066800" y="2037920"/>
                </a:cubicBezTo>
                <a:cubicBezTo>
                  <a:pt x="1063312" y="2023967"/>
                  <a:pt x="1052837" y="1977338"/>
                  <a:pt x="1045028" y="1961720"/>
                </a:cubicBezTo>
                <a:cubicBezTo>
                  <a:pt x="1039177" y="1950018"/>
                  <a:pt x="1029108" y="1940765"/>
                  <a:pt x="1023257" y="1929063"/>
                </a:cubicBezTo>
                <a:cubicBezTo>
                  <a:pt x="994231" y="1871010"/>
                  <a:pt x="1035899" y="1920813"/>
                  <a:pt x="990600" y="1852863"/>
                </a:cubicBezTo>
                <a:cubicBezTo>
                  <a:pt x="978191" y="1834249"/>
                  <a:pt x="953641" y="1820966"/>
                  <a:pt x="936171" y="1809320"/>
                </a:cubicBezTo>
                <a:cubicBezTo>
                  <a:pt x="936171" y="1809320"/>
                  <a:pt x="877953" y="1795421"/>
                  <a:pt x="849086" y="1787548"/>
                </a:cubicBezTo>
                <a:cubicBezTo>
                  <a:pt x="838016" y="1784529"/>
                  <a:pt x="827314" y="1780291"/>
                  <a:pt x="816428" y="1776663"/>
                </a:cubicBezTo>
                <a:cubicBezTo>
                  <a:pt x="712047" y="1774178"/>
                  <a:pt x="463644" y="1794602"/>
                  <a:pt x="304800" y="1754891"/>
                </a:cubicBezTo>
                <a:cubicBezTo>
                  <a:pt x="293668" y="1752108"/>
                  <a:pt x="283176" y="1747158"/>
                  <a:pt x="272143" y="1744006"/>
                </a:cubicBezTo>
                <a:cubicBezTo>
                  <a:pt x="257758" y="1739896"/>
                  <a:pt x="242608" y="1738373"/>
                  <a:pt x="228600" y="1733120"/>
                </a:cubicBezTo>
                <a:cubicBezTo>
                  <a:pt x="213406" y="1727422"/>
                  <a:pt x="199973" y="1717740"/>
                  <a:pt x="185057" y="1711348"/>
                </a:cubicBezTo>
                <a:cubicBezTo>
                  <a:pt x="174510" y="1706828"/>
                  <a:pt x="162363" y="1706156"/>
                  <a:pt x="152400" y="1700463"/>
                </a:cubicBezTo>
                <a:cubicBezTo>
                  <a:pt x="136648" y="1691462"/>
                  <a:pt x="123371" y="1678692"/>
                  <a:pt x="108857" y="1667806"/>
                </a:cubicBezTo>
                <a:cubicBezTo>
                  <a:pt x="97971" y="1664177"/>
                  <a:pt x="86039" y="1662824"/>
                  <a:pt x="76200" y="1656920"/>
                </a:cubicBezTo>
                <a:cubicBezTo>
                  <a:pt x="60651" y="1647590"/>
                  <a:pt x="40396" y="1616035"/>
                  <a:pt x="32657" y="1602491"/>
                </a:cubicBezTo>
                <a:cubicBezTo>
                  <a:pt x="-5964" y="1534902"/>
                  <a:pt x="9705" y="1545961"/>
                  <a:pt x="0" y="1439206"/>
                </a:cubicBezTo>
                <a:cubicBezTo>
                  <a:pt x="17232" y="1370278"/>
                  <a:pt x="2587" y="1408111"/>
                  <a:pt x="54428" y="1330348"/>
                </a:cubicBezTo>
                <a:cubicBezTo>
                  <a:pt x="65314" y="1323091"/>
                  <a:pt x="77835" y="1317828"/>
                  <a:pt x="87086" y="1308577"/>
                </a:cubicBezTo>
                <a:cubicBezTo>
                  <a:pt x="96337" y="1299326"/>
                  <a:pt x="100684" y="1286136"/>
                  <a:pt x="108857" y="1275920"/>
                </a:cubicBezTo>
                <a:cubicBezTo>
                  <a:pt x="115268" y="1267906"/>
                  <a:pt x="123371" y="1261405"/>
                  <a:pt x="130628" y="1254148"/>
                </a:cubicBezTo>
                <a:cubicBezTo>
                  <a:pt x="145142" y="1246891"/>
                  <a:pt x="160410" y="1240977"/>
                  <a:pt x="174171" y="1232377"/>
                </a:cubicBezTo>
                <a:cubicBezTo>
                  <a:pt x="189556" y="1222761"/>
                  <a:pt x="201962" y="1208721"/>
                  <a:pt x="217714" y="1199720"/>
                </a:cubicBezTo>
                <a:cubicBezTo>
                  <a:pt x="227677" y="1194027"/>
                  <a:pt x="240108" y="1193966"/>
                  <a:pt x="250371" y="1188834"/>
                </a:cubicBezTo>
                <a:cubicBezTo>
                  <a:pt x="262073" y="1182983"/>
                  <a:pt x="272142" y="1174320"/>
                  <a:pt x="283028" y="1167063"/>
                </a:cubicBezTo>
                <a:cubicBezTo>
                  <a:pt x="283028" y="1167063"/>
                  <a:pt x="341727" y="1154753"/>
                  <a:pt x="370114" y="1145291"/>
                </a:cubicBezTo>
                <a:cubicBezTo>
                  <a:pt x="385509" y="1140159"/>
                  <a:pt x="398463" y="1129218"/>
                  <a:pt x="413657" y="1123520"/>
                </a:cubicBezTo>
                <a:cubicBezTo>
                  <a:pt x="427665" y="1118267"/>
                  <a:pt x="443192" y="1117887"/>
                  <a:pt x="457200" y="1112634"/>
                </a:cubicBezTo>
                <a:cubicBezTo>
                  <a:pt x="472394" y="1106936"/>
                  <a:pt x="485200" y="1095526"/>
                  <a:pt x="500743" y="1090863"/>
                </a:cubicBezTo>
                <a:cubicBezTo>
                  <a:pt x="596575" y="1062114"/>
                  <a:pt x="539756" y="1106278"/>
                  <a:pt x="598714" y="1047320"/>
                </a:cubicBezTo>
                <a:cubicBezTo>
                  <a:pt x="609600" y="1043691"/>
                  <a:pt x="621532" y="1042338"/>
                  <a:pt x="631371" y="1036434"/>
                </a:cubicBezTo>
                <a:cubicBezTo>
                  <a:pt x="640172" y="1031154"/>
                  <a:pt x="647863" y="1023464"/>
                  <a:pt x="653143" y="1014663"/>
                </a:cubicBezTo>
                <a:cubicBezTo>
                  <a:pt x="659047" y="1004824"/>
                  <a:pt x="662827" y="993417"/>
                  <a:pt x="664028" y="982006"/>
                </a:cubicBezTo>
                <a:cubicBezTo>
                  <a:pt x="670117" y="924155"/>
                  <a:pt x="671285" y="865891"/>
                  <a:pt x="674914" y="807834"/>
                </a:cubicBezTo>
                <a:cubicBezTo>
                  <a:pt x="671285" y="786063"/>
                  <a:pt x="668816" y="764066"/>
                  <a:pt x="664028" y="742520"/>
                </a:cubicBezTo>
                <a:cubicBezTo>
                  <a:pt x="661539" y="731319"/>
                  <a:pt x="656295" y="720896"/>
                  <a:pt x="653143" y="709863"/>
                </a:cubicBezTo>
                <a:cubicBezTo>
                  <a:pt x="649033" y="695478"/>
                  <a:pt x="645886" y="680834"/>
                  <a:pt x="642257" y="666320"/>
                </a:cubicBezTo>
                <a:lnTo>
                  <a:pt x="598714" y="622777"/>
                </a:lnTo>
                <a:cubicBezTo>
                  <a:pt x="582487" y="606550"/>
                  <a:pt x="580044" y="580202"/>
                  <a:pt x="576943" y="557463"/>
                </a:cubicBezTo>
                <a:cubicBezTo>
                  <a:pt x="569083" y="499826"/>
                  <a:pt x="569686" y="441348"/>
                  <a:pt x="566057" y="383291"/>
                </a:cubicBezTo>
                <a:cubicBezTo>
                  <a:pt x="569686" y="372405"/>
                  <a:pt x="571811" y="360897"/>
                  <a:pt x="576943" y="350634"/>
                </a:cubicBezTo>
                <a:cubicBezTo>
                  <a:pt x="594946" y="314629"/>
                  <a:pt x="624766" y="291925"/>
                  <a:pt x="653143" y="263548"/>
                </a:cubicBezTo>
                <a:cubicBezTo>
                  <a:pt x="671645" y="245046"/>
                  <a:pt x="696686" y="234520"/>
                  <a:pt x="718457" y="220006"/>
                </a:cubicBezTo>
                <a:cubicBezTo>
                  <a:pt x="726997" y="214313"/>
                  <a:pt x="732971" y="205491"/>
                  <a:pt x="740228" y="198234"/>
                </a:cubicBezTo>
                <a:cubicBezTo>
                  <a:pt x="757017" y="181446"/>
                  <a:pt x="769673" y="168900"/>
                  <a:pt x="779109" y="159623"/>
                </a:cubicBezTo>
                <a:lnTo>
                  <a:pt x="798457" y="140830"/>
                </a:lnTo>
                <a:lnTo>
                  <a:pt x="801687" y="138083"/>
                </a:lnTo>
                <a:cubicBezTo>
                  <a:pt x="805058" y="134949"/>
                  <a:pt x="806481" y="133198"/>
                  <a:pt x="798668" y="140625"/>
                </a:cubicBezTo>
                <a:lnTo>
                  <a:pt x="798457" y="140830"/>
                </a:lnTo>
                <a:lnTo>
                  <a:pt x="796083" y="142849"/>
                </a:lnTo>
                <a:cubicBezTo>
                  <a:pt x="790842" y="146705"/>
                  <a:pt x="789422" y="144906"/>
                  <a:pt x="816428" y="111148"/>
                </a:cubicBezTo>
                <a:cubicBezTo>
                  <a:pt x="835184" y="87702"/>
                  <a:pt x="848144" y="88259"/>
                  <a:pt x="859971" y="56720"/>
                </a:cubicBezTo>
                <a:cubicBezTo>
                  <a:pt x="866468" y="39396"/>
                  <a:pt x="861786" y="9548"/>
                  <a:pt x="870857" y="229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892656" y="1985208"/>
            <a:ext cx="1172" cy="2146"/>
          </a:xfrm>
          <a:custGeom>
            <a:rect b="b" l="l" r="r" t="t"/>
            <a:pathLst>
              <a:path extrusionOk="0" h="2146" w="1172">
                <a:moveTo>
                  <a:pt x="845" y="474"/>
                </a:moveTo>
                <a:cubicBezTo>
                  <a:pt x="1346" y="-353"/>
                  <a:pt x="1353" y="-188"/>
                  <a:pt x="274" y="1699"/>
                </a:cubicBezTo>
                <a:lnTo>
                  <a:pt x="0" y="2146"/>
                </a:lnTo>
                <a:lnTo>
                  <a:pt x="845" y="474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3264270" y="3836950"/>
            <a:ext cx="2996733" cy="1783938"/>
          </a:xfrm>
          <a:custGeom>
            <a:rect b="b" l="l" r="r" t="t"/>
            <a:pathLst>
              <a:path extrusionOk="0" h="1783938" w="2996733">
                <a:moveTo>
                  <a:pt x="174172" y="0"/>
                </a:moveTo>
                <a:cubicBezTo>
                  <a:pt x="232342" y="0"/>
                  <a:pt x="290286" y="7257"/>
                  <a:pt x="348343" y="10886"/>
                </a:cubicBezTo>
                <a:cubicBezTo>
                  <a:pt x="359229" y="18143"/>
                  <a:pt x="370784" y="24484"/>
                  <a:pt x="381000" y="32657"/>
                </a:cubicBezTo>
                <a:cubicBezTo>
                  <a:pt x="410088" y="55927"/>
                  <a:pt x="410877" y="58442"/>
                  <a:pt x="405803" y="56032"/>
                </a:cubicBezTo>
                <a:lnTo>
                  <a:pt x="399619" y="52573"/>
                </a:lnTo>
                <a:lnTo>
                  <a:pt x="395422" y="49848"/>
                </a:lnTo>
                <a:cubicBezTo>
                  <a:pt x="391667" y="47472"/>
                  <a:pt x="395277" y="49941"/>
                  <a:pt x="399604" y="52565"/>
                </a:cubicBezTo>
                <a:lnTo>
                  <a:pt x="399619" y="52573"/>
                </a:lnTo>
                <a:lnTo>
                  <a:pt x="407409" y="57632"/>
                </a:lnTo>
                <a:cubicBezTo>
                  <a:pt x="413800" y="61828"/>
                  <a:pt x="422863" y="67823"/>
                  <a:pt x="435429" y="76200"/>
                </a:cubicBezTo>
                <a:cubicBezTo>
                  <a:pt x="484823" y="174988"/>
                  <a:pt x="451968" y="145283"/>
                  <a:pt x="511629" y="185057"/>
                </a:cubicBezTo>
                <a:cubicBezTo>
                  <a:pt x="518886" y="195943"/>
                  <a:pt x="522306" y="210780"/>
                  <a:pt x="533400" y="217714"/>
                </a:cubicBezTo>
                <a:cubicBezTo>
                  <a:pt x="552861" y="229877"/>
                  <a:pt x="598715" y="239486"/>
                  <a:pt x="598715" y="239486"/>
                </a:cubicBezTo>
                <a:cubicBezTo>
                  <a:pt x="642258" y="235857"/>
                  <a:pt x="686244" y="235783"/>
                  <a:pt x="729343" y="228600"/>
                </a:cubicBezTo>
                <a:cubicBezTo>
                  <a:pt x="751980" y="224827"/>
                  <a:pt x="794657" y="206828"/>
                  <a:pt x="794657" y="206828"/>
                </a:cubicBezTo>
                <a:cubicBezTo>
                  <a:pt x="798286" y="195942"/>
                  <a:pt x="798874" y="183508"/>
                  <a:pt x="805543" y="174171"/>
                </a:cubicBezTo>
                <a:cubicBezTo>
                  <a:pt x="817474" y="157468"/>
                  <a:pt x="849086" y="130628"/>
                  <a:pt x="849086" y="130628"/>
                </a:cubicBezTo>
                <a:cubicBezTo>
                  <a:pt x="869089" y="70622"/>
                  <a:pt x="847162" y="120174"/>
                  <a:pt x="903515" y="54428"/>
                </a:cubicBezTo>
                <a:cubicBezTo>
                  <a:pt x="942905" y="8472"/>
                  <a:pt x="903004" y="29198"/>
                  <a:pt x="957943" y="10886"/>
                </a:cubicBezTo>
                <a:cubicBezTo>
                  <a:pt x="1050396" y="18590"/>
                  <a:pt x="1067552" y="-1189"/>
                  <a:pt x="1121229" y="43543"/>
                </a:cubicBezTo>
                <a:cubicBezTo>
                  <a:pt x="1133055" y="53398"/>
                  <a:pt x="1143000" y="65314"/>
                  <a:pt x="1153886" y="76200"/>
                </a:cubicBezTo>
                <a:cubicBezTo>
                  <a:pt x="1194172" y="156773"/>
                  <a:pt x="1153149" y="86202"/>
                  <a:pt x="1208315" y="152400"/>
                </a:cubicBezTo>
                <a:cubicBezTo>
                  <a:pt x="1245431" y="196938"/>
                  <a:pt x="1216367" y="175366"/>
                  <a:pt x="1251857" y="228600"/>
                </a:cubicBezTo>
                <a:cubicBezTo>
                  <a:pt x="1257550" y="237139"/>
                  <a:pt x="1266372" y="243114"/>
                  <a:pt x="1273629" y="250371"/>
                </a:cubicBezTo>
                <a:cubicBezTo>
                  <a:pt x="1300992" y="332457"/>
                  <a:pt x="1264081" y="231274"/>
                  <a:pt x="1306286" y="315686"/>
                </a:cubicBezTo>
                <a:cubicBezTo>
                  <a:pt x="1315024" y="333163"/>
                  <a:pt x="1320121" y="352258"/>
                  <a:pt x="1328057" y="370114"/>
                </a:cubicBezTo>
                <a:cubicBezTo>
                  <a:pt x="1334648" y="384943"/>
                  <a:pt x="1343436" y="398742"/>
                  <a:pt x="1349829" y="413657"/>
                </a:cubicBezTo>
                <a:cubicBezTo>
                  <a:pt x="1354349" y="424204"/>
                  <a:pt x="1356686" y="435570"/>
                  <a:pt x="1360715" y="446314"/>
                </a:cubicBezTo>
                <a:cubicBezTo>
                  <a:pt x="1367576" y="464610"/>
                  <a:pt x="1375625" y="482447"/>
                  <a:pt x="1382486" y="500743"/>
                </a:cubicBezTo>
                <a:cubicBezTo>
                  <a:pt x="1386515" y="511487"/>
                  <a:pt x="1386703" y="524063"/>
                  <a:pt x="1393372" y="533400"/>
                </a:cubicBezTo>
                <a:cubicBezTo>
                  <a:pt x="1405303" y="550103"/>
                  <a:pt x="1422401" y="562429"/>
                  <a:pt x="1436915" y="576943"/>
                </a:cubicBezTo>
                <a:cubicBezTo>
                  <a:pt x="1489698" y="682511"/>
                  <a:pt x="1416489" y="551298"/>
                  <a:pt x="1513115" y="664028"/>
                </a:cubicBezTo>
                <a:cubicBezTo>
                  <a:pt x="1520583" y="672740"/>
                  <a:pt x="1517635" y="687138"/>
                  <a:pt x="1524000" y="696686"/>
                </a:cubicBezTo>
                <a:cubicBezTo>
                  <a:pt x="1540763" y="721832"/>
                  <a:pt x="1565217" y="735049"/>
                  <a:pt x="1589315" y="751114"/>
                </a:cubicBezTo>
                <a:cubicBezTo>
                  <a:pt x="1638004" y="824149"/>
                  <a:pt x="1580648" y="752593"/>
                  <a:pt x="1643743" y="794657"/>
                </a:cubicBezTo>
                <a:cubicBezTo>
                  <a:pt x="1656552" y="803196"/>
                  <a:pt x="1664574" y="817459"/>
                  <a:pt x="1676400" y="827314"/>
                </a:cubicBezTo>
                <a:cubicBezTo>
                  <a:pt x="1686451" y="835690"/>
                  <a:pt x="1698411" y="841482"/>
                  <a:pt x="1709057" y="849086"/>
                </a:cubicBezTo>
                <a:cubicBezTo>
                  <a:pt x="1723820" y="859631"/>
                  <a:pt x="1738662" y="870128"/>
                  <a:pt x="1752600" y="881743"/>
                </a:cubicBezTo>
                <a:cubicBezTo>
                  <a:pt x="1760484" y="888313"/>
                  <a:pt x="1766358" y="897103"/>
                  <a:pt x="1774372" y="903514"/>
                </a:cubicBezTo>
                <a:cubicBezTo>
                  <a:pt x="1800020" y="924032"/>
                  <a:pt x="1820767" y="932155"/>
                  <a:pt x="1850572" y="947057"/>
                </a:cubicBezTo>
                <a:cubicBezTo>
                  <a:pt x="1861458" y="957943"/>
                  <a:pt x="1871077" y="970263"/>
                  <a:pt x="1883229" y="979714"/>
                </a:cubicBezTo>
                <a:cubicBezTo>
                  <a:pt x="1903883" y="995778"/>
                  <a:pt x="1948543" y="1023257"/>
                  <a:pt x="1948543" y="1023257"/>
                </a:cubicBezTo>
                <a:cubicBezTo>
                  <a:pt x="2053557" y="993254"/>
                  <a:pt x="1995802" y="1019567"/>
                  <a:pt x="2068286" y="968828"/>
                </a:cubicBezTo>
                <a:cubicBezTo>
                  <a:pt x="2089722" y="953823"/>
                  <a:pt x="2115098" y="943788"/>
                  <a:pt x="2133600" y="925286"/>
                </a:cubicBezTo>
                <a:lnTo>
                  <a:pt x="2188029" y="870857"/>
                </a:lnTo>
                <a:cubicBezTo>
                  <a:pt x="2253343" y="874486"/>
                  <a:pt x="2318852" y="875541"/>
                  <a:pt x="2383972" y="881743"/>
                </a:cubicBezTo>
                <a:cubicBezTo>
                  <a:pt x="2395395" y="882831"/>
                  <a:pt x="2406790" y="886724"/>
                  <a:pt x="2416629" y="892628"/>
                </a:cubicBezTo>
                <a:cubicBezTo>
                  <a:pt x="2425430" y="897908"/>
                  <a:pt x="2431143" y="907143"/>
                  <a:pt x="2438400" y="914400"/>
                </a:cubicBezTo>
                <a:cubicBezTo>
                  <a:pt x="2458358" y="974274"/>
                  <a:pt x="2437294" y="920629"/>
                  <a:pt x="2471057" y="979714"/>
                </a:cubicBezTo>
                <a:cubicBezTo>
                  <a:pt x="2479108" y="993803"/>
                  <a:pt x="2487131" y="1008063"/>
                  <a:pt x="2492829" y="1023257"/>
                </a:cubicBezTo>
                <a:cubicBezTo>
                  <a:pt x="2498082" y="1037265"/>
                  <a:pt x="2497024" y="1053418"/>
                  <a:pt x="2503715" y="1066800"/>
                </a:cubicBezTo>
                <a:cubicBezTo>
                  <a:pt x="2554353" y="1168077"/>
                  <a:pt x="2528205" y="1102855"/>
                  <a:pt x="2569029" y="1153886"/>
                </a:cubicBezTo>
                <a:cubicBezTo>
                  <a:pt x="2577202" y="1164102"/>
                  <a:pt x="2582425" y="1176492"/>
                  <a:pt x="2590800" y="1186543"/>
                </a:cubicBezTo>
                <a:cubicBezTo>
                  <a:pt x="2600655" y="1198370"/>
                  <a:pt x="2613602" y="1207374"/>
                  <a:pt x="2623457" y="1219200"/>
                </a:cubicBezTo>
                <a:cubicBezTo>
                  <a:pt x="2631833" y="1229251"/>
                  <a:pt x="2636853" y="1241806"/>
                  <a:pt x="2645229" y="1251857"/>
                </a:cubicBezTo>
                <a:cubicBezTo>
                  <a:pt x="2655084" y="1263683"/>
                  <a:pt x="2668031" y="1272687"/>
                  <a:pt x="2677886" y="1284514"/>
                </a:cubicBezTo>
                <a:cubicBezTo>
                  <a:pt x="2716811" y="1331224"/>
                  <a:pt x="2680269" y="1306456"/>
                  <a:pt x="2732315" y="1349828"/>
                </a:cubicBezTo>
                <a:cubicBezTo>
                  <a:pt x="2755398" y="1369064"/>
                  <a:pt x="2781892" y="1380060"/>
                  <a:pt x="2808515" y="1393371"/>
                </a:cubicBezTo>
                <a:cubicBezTo>
                  <a:pt x="2815772" y="1400628"/>
                  <a:pt x="2821485" y="1409863"/>
                  <a:pt x="2830286" y="1415143"/>
                </a:cubicBezTo>
                <a:cubicBezTo>
                  <a:pt x="2840125" y="1421047"/>
                  <a:pt x="2853763" y="1419143"/>
                  <a:pt x="2862943" y="1426028"/>
                </a:cubicBezTo>
                <a:cubicBezTo>
                  <a:pt x="2883470" y="1441423"/>
                  <a:pt x="2917372" y="1480457"/>
                  <a:pt x="2917372" y="1480457"/>
                </a:cubicBezTo>
                <a:cubicBezTo>
                  <a:pt x="2938184" y="1542896"/>
                  <a:pt x="2914167" y="1487071"/>
                  <a:pt x="2950029" y="1534886"/>
                </a:cubicBezTo>
                <a:cubicBezTo>
                  <a:pt x="2965729" y="1555819"/>
                  <a:pt x="2993572" y="1600200"/>
                  <a:pt x="2993572" y="1600200"/>
                </a:cubicBezTo>
                <a:lnTo>
                  <a:pt x="2996733" y="1609684"/>
                </a:lnTo>
                <a:lnTo>
                  <a:pt x="2996140" y="1609970"/>
                </a:lnTo>
                <a:cubicBezTo>
                  <a:pt x="2731291" y="1721993"/>
                  <a:pt x="2440104" y="1783938"/>
                  <a:pt x="2134449" y="1783938"/>
                </a:cubicBezTo>
                <a:cubicBezTo>
                  <a:pt x="2058035" y="1783938"/>
                  <a:pt x="1982526" y="1780067"/>
                  <a:pt x="1908106" y="1772509"/>
                </a:cubicBezTo>
                <a:lnTo>
                  <a:pt x="1711358" y="1742481"/>
                </a:lnTo>
                <a:lnTo>
                  <a:pt x="1709057" y="1741714"/>
                </a:lnTo>
                <a:cubicBezTo>
                  <a:pt x="1689160" y="1737735"/>
                  <a:pt x="1676954" y="1735228"/>
                  <a:pt x="1668361" y="1733495"/>
                </a:cubicBezTo>
                <a:lnTo>
                  <a:pt x="1663454" y="1732573"/>
                </a:lnTo>
                <a:lnTo>
                  <a:pt x="1476148" y="1684412"/>
                </a:lnTo>
                <a:lnTo>
                  <a:pt x="1375582" y="1647605"/>
                </a:lnTo>
                <a:lnTo>
                  <a:pt x="1381447" y="1637260"/>
                </a:lnTo>
                <a:cubicBezTo>
                  <a:pt x="1384729" y="1631471"/>
                  <a:pt x="1386543" y="1626028"/>
                  <a:pt x="1382486" y="1621971"/>
                </a:cubicBezTo>
                <a:cubicBezTo>
                  <a:pt x="1366259" y="1605744"/>
                  <a:pt x="1338943" y="1607457"/>
                  <a:pt x="1317172" y="1600200"/>
                </a:cubicBezTo>
                <a:cubicBezTo>
                  <a:pt x="1264160" y="1582529"/>
                  <a:pt x="1278730" y="1585826"/>
                  <a:pt x="1233987" y="1583548"/>
                </a:cubicBezTo>
                <a:lnTo>
                  <a:pt x="1215539" y="1582406"/>
                </a:lnTo>
                <a:lnTo>
                  <a:pt x="1079244" y="1516750"/>
                </a:lnTo>
                <a:lnTo>
                  <a:pt x="1059623" y="1504830"/>
                </a:lnTo>
                <a:lnTo>
                  <a:pt x="1056475" y="1501489"/>
                </a:lnTo>
                <a:cubicBezTo>
                  <a:pt x="1049672" y="1493696"/>
                  <a:pt x="1042682" y="1486150"/>
                  <a:pt x="1034143" y="1480457"/>
                </a:cubicBezTo>
                <a:cubicBezTo>
                  <a:pt x="1023257" y="1473200"/>
                  <a:pt x="1013188" y="1464537"/>
                  <a:pt x="1001486" y="1458686"/>
                </a:cubicBezTo>
                <a:cubicBezTo>
                  <a:pt x="974657" y="1445272"/>
                  <a:pt x="971328" y="1447506"/>
                  <a:pt x="968207" y="1447895"/>
                </a:cubicBezTo>
                <a:lnTo>
                  <a:pt x="961414" y="1445167"/>
                </a:lnTo>
                <a:lnTo>
                  <a:pt x="959701" y="1444126"/>
                </a:lnTo>
                <a:lnTo>
                  <a:pt x="951707" y="1438274"/>
                </a:lnTo>
                <a:cubicBezTo>
                  <a:pt x="947728" y="1435219"/>
                  <a:pt x="942672" y="1431228"/>
                  <a:pt x="936172" y="1426028"/>
                </a:cubicBezTo>
                <a:cubicBezTo>
                  <a:pt x="928158" y="1419617"/>
                  <a:pt x="922414" y="1410668"/>
                  <a:pt x="914400" y="1404257"/>
                </a:cubicBezTo>
                <a:cubicBezTo>
                  <a:pt x="904184" y="1396084"/>
                  <a:pt x="891676" y="1391000"/>
                  <a:pt x="881743" y="1382486"/>
                </a:cubicBezTo>
                <a:cubicBezTo>
                  <a:pt x="815997" y="1326133"/>
                  <a:pt x="865549" y="1348060"/>
                  <a:pt x="805543" y="1328057"/>
                </a:cubicBezTo>
                <a:cubicBezTo>
                  <a:pt x="722504" y="1245018"/>
                  <a:pt x="818996" y="1331773"/>
                  <a:pt x="740229" y="1284514"/>
                </a:cubicBezTo>
                <a:cubicBezTo>
                  <a:pt x="731428" y="1279234"/>
                  <a:pt x="727637" y="1267333"/>
                  <a:pt x="718457" y="1262743"/>
                </a:cubicBezTo>
                <a:lnTo>
                  <a:pt x="702487" y="1256783"/>
                </a:lnTo>
                <a:lnTo>
                  <a:pt x="569091" y="1135546"/>
                </a:lnTo>
                <a:cubicBezTo>
                  <a:pt x="519015" y="1085469"/>
                  <a:pt x="471327" y="1033005"/>
                  <a:pt x="426212" y="978338"/>
                </a:cubicBezTo>
                <a:lnTo>
                  <a:pt x="362966" y="893761"/>
                </a:lnTo>
                <a:lnTo>
                  <a:pt x="362239" y="887167"/>
                </a:lnTo>
                <a:cubicBezTo>
                  <a:pt x="360587" y="871878"/>
                  <a:pt x="359458" y="861343"/>
                  <a:pt x="359229" y="859971"/>
                </a:cubicBezTo>
                <a:cubicBezTo>
                  <a:pt x="357343" y="848653"/>
                  <a:pt x="356457" y="835428"/>
                  <a:pt x="348343" y="827314"/>
                </a:cubicBezTo>
                <a:cubicBezTo>
                  <a:pt x="340229" y="819200"/>
                  <a:pt x="326572" y="820057"/>
                  <a:pt x="315686" y="816428"/>
                </a:cubicBezTo>
                <a:cubicBezTo>
                  <a:pt x="312057" y="805542"/>
                  <a:pt x="311968" y="792731"/>
                  <a:pt x="304800" y="783771"/>
                </a:cubicBezTo>
                <a:cubicBezTo>
                  <a:pt x="296627" y="773555"/>
                  <a:pt x="282359" y="770173"/>
                  <a:pt x="272143" y="762000"/>
                </a:cubicBezTo>
                <a:lnTo>
                  <a:pt x="268919" y="758776"/>
                </a:lnTo>
                <a:lnTo>
                  <a:pt x="242930" y="715997"/>
                </a:lnTo>
                <a:lnTo>
                  <a:pt x="239486" y="707571"/>
                </a:lnTo>
                <a:lnTo>
                  <a:pt x="231357" y="696947"/>
                </a:lnTo>
                <a:lnTo>
                  <a:pt x="187887" y="625393"/>
                </a:lnTo>
                <a:lnTo>
                  <a:pt x="111645" y="467123"/>
                </a:lnTo>
                <a:lnTo>
                  <a:pt x="111448" y="466306"/>
                </a:lnTo>
                <a:cubicBezTo>
                  <a:pt x="109198" y="454628"/>
                  <a:pt x="106086" y="443542"/>
                  <a:pt x="97972" y="435428"/>
                </a:cubicBezTo>
                <a:lnTo>
                  <a:pt x="94894" y="432350"/>
                </a:lnTo>
                <a:lnTo>
                  <a:pt x="94667" y="431879"/>
                </a:lnTo>
                <a:cubicBezTo>
                  <a:pt x="66661" y="365667"/>
                  <a:pt x="41785" y="297809"/>
                  <a:pt x="20225" y="228489"/>
                </a:cubicBezTo>
                <a:lnTo>
                  <a:pt x="13885" y="203830"/>
                </a:lnTo>
                <a:lnTo>
                  <a:pt x="21772" y="195943"/>
                </a:lnTo>
                <a:lnTo>
                  <a:pt x="0" y="141514"/>
                </a:lnTo>
                <a:cubicBezTo>
                  <a:pt x="14514" y="123371"/>
                  <a:pt x="26058" y="102386"/>
                  <a:pt x="43543" y="87086"/>
                </a:cubicBezTo>
                <a:cubicBezTo>
                  <a:pt x="55756" y="76400"/>
                  <a:pt x="72997" y="73365"/>
                  <a:pt x="87086" y="65314"/>
                </a:cubicBezTo>
                <a:cubicBezTo>
                  <a:pt x="98445" y="58823"/>
                  <a:pt x="108857" y="50800"/>
                  <a:pt x="119743" y="43543"/>
                </a:cubicBezTo>
                <a:cubicBezTo>
                  <a:pt x="127000" y="32657"/>
                  <a:pt x="131299" y="19059"/>
                  <a:pt x="141515" y="10886"/>
                </a:cubicBezTo>
                <a:cubicBezTo>
                  <a:pt x="150475" y="3718"/>
                  <a:pt x="162697" y="0"/>
                  <a:pt x="174172" y="0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3489436" y="1045346"/>
            <a:ext cx="4295342" cy="4253246"/>
          </a:xfrm>
          <a:custGeom>
            <a:rect b="b" l="l" r="r" t="t"/>
            <a:pathLst>
              <a:path extrusionOk="0" h="4253246" w="4295342">
                <a:moveTo>
                  <a:pt x="2213750" y="0"/>
                </a:moveTo>
                <a:cubicBezTo>
                  <a:pt x="2672233" y="0"/>
                  <a:pt x="3098162" y="139378"/>
                  <a:pt x="3451479" y="378074"/>
                </a:cubicBezTo>
                <a:lnTo>
                  <a:pt x="3518296" y="428039"/>
                </a:lnTo>
                <a:lnTo>
                  <a:pt x="3512302" y="426959"/>
                </a:lnTo>
                <a:cubicBezTo>
                  <a:pt x="3501170" y="424176"/>
                  <a:pt x="3490530" y="419702"/>
                  <a:pt x="3479644" y="416073"/>
                </a:cubicBezTo>
                <a:cubicBezTo>
                  <a:pt x="3427086" y="363513"/>
                  <a:pt x="3493865" y="427448"/>
                  <a:pt x="3425216" y="372530"/>
                </a:cubicBezTo>
                <a:cubicBezTo>
                  <a:pt x="3417202" y="366119"/>
                  <a:pt x="3390744" y="354387"/>
                  <a:pt x="3381673" y="361644"/>
                </a:cubicBezTo>
                <a:cubicBezTo>
                  <a:pt x="3372602" y="368901"/>
                  <a:pt x="3377284" y="398749"/>
                  <a:pt x="3370787" y="416073"/>
                </a:cubicBezTo>
                <a:cubicBezTo>
                  <a:pt x="3358960" y="447612"/>
                  <a:pt x="3346000" y="447055"/>
                  <a:pt x="3327244" y="470501"/>
                </a:cubicBezTo>
                <a:cubicBezTo>
                  <a:pt x="3300238" y="504259"/>
                  <a:pt x="3301658" y="506058"/>
                  <a:pt x="3306899" y="502202"/>
                </a:cubicBezTo>
                <a:lnTo>
                  <a:pt x="3309273" y="500183"/>
                </a:lnTo>
                <a:lnTo>
                  <a:pt x="3289925" y="518976"/>
                </a:lnTo>
                <a:cubicBezTo>
                  <a:pt x="3280489" y="528253"/>
                  <a:pt x="3267833" y="540799"/>
                  <a:pt x="3251044" y="557587"/>
                </a:cubicBezTo>
                <a:cubicBezTo>
                  <a:pt x="3243787" y="564844"/>
                  <a:pt x="3237813" y="573666"/>
                  <a:pt x="3229273" y="579359"/>
                </a:cubicBezTo>
                <a:cubicBezTo>
                  <a:pt x="3207502" y="593873"/>
                  <a:pt x="3182461" y="604399"/>
                  <a:pt x="3163959" y="622901"/>
                </a:cubicBezTo>
                <a:cubicBezTo>
                  <a:pt x="3135582" y="651278"/>
                  <a:pt x="3105762" y="673982"/>
                  <a:pt x="3087759" y="709987"/>
                </a:cubicBezTo>
                <a:cubicBezTo>
                  <a:pt x="3082627" y="720250"/>
                  <a:pt x="3080502" y="731758"/>
                  <a:pt x="3076873" y="742644"/>
                </a:cubicBezTo>
                <a:cubicBezTo>
                  <a:pt x="3080502" y="800701"/>
                  <a:pt x="3079899" y="859179"/>
                  <a:pt x="3087759" y="916816"/>
                </a:cubicBezTo>
                <a:cubicBezTo>
                  <a:pt x="3090860" y="939555"/>
                  <a:pt x="3093303" y="965903"/>
                  <a:pt x="3109530" y="982130"/>
                </a:cubicBezTo>
                <a:lnTo>
                  <a:pt x="3153073" y="1025673"/>
                </a:lnTo>
                <a:cubicBezTo>
                  <a:pt x="3156702" y="1040187"/>
                  <a:pt x="3159849" y="1054831"/>
                  <a:pt x="3163959" y="1069216"/>
                </a:cubicBezTo>
                <a:cubicBezTo>
                  <a:pt x="3167111" y="1080249"/>
                  <a:pt x="3172355" y="1090672"/>
                  <a:pt x="3174844" y="1101873"/>
                </a:cubicBezTo>
                <a:cubicBezTo>
                  <a:pt x="3179632" y="1123419"/>
                  <a:pt x="3182101" y="1145416"/>
                  <a:pt x="3185730" y="1167187"/>
                </a:cubicBezTo>
                <a:cubicBezTo>
                  <a:pt x="3182101" y="1225244"/>
                  <a:pt x="3180933" y="1283508"/>
                  <a:pt x="3174844" y="1341359"/>
                </a:cubicBezTo>
                <a:cubicBezTo>
                  <a:pt x="3173643" y="1352770"/>
                  <a:pt x="3169863" y="1364177"/>
                  <a:pt x="3163959" y="1374016"/>
                </a:cubicBezTo>
                <a:cubicBezTo>
                  <a:pt x="3158679" y="1382817"/>
                  <a:pt x="3150988" y="1390507"/>
                  <a:pt x="3142187" y="1395787"/>
                </a:cubicBezTo>
                <a:cubicBezTo>
                  <a:pt x="3132348" y="1401691"/>
                  <a:pt x="3120416" y="1403044"/>
                  <a:pt x="3109530" y="1406673"/>
                </a:cubicBezTo>
                <a:cubicBezTo>
                  <a:pt x="3050572" y="1465631"/>
                  <a:pt x="3107391" y="1421467"/>
                  <a:pt x="3011559" y="1450216"/>
                </a:cubicBezTo>
                <a:cubicBezTo>
                  <a:pt x="2996016" y="1454879"/>
                  <a:pt x="2983210" y="1466289"/>
                  <a:pt x="2968016" y="1471987"/>
                </a:cubicBezTo>
                <a:cubicBezTo>
                  <a:pt x="2954008" y="1477240"/>
                  <a:pt x="2938481" y="1477620"/>
                  <a:pt x="2924473" y="1482873"/>
                </a:cubicBezTo>
                <a:cubicBezTo>
                  <a:pt x="2909279" y="1488571"/>
                  <a:pt x="2896325" y="1499512"/>
                  <a:pt x="2880930" y="1504644"/>
                </a:cubicBezTo>
                <a:cubicBezTo>
                  <a:pt x="2852543" y="1514106"/>
                  <a:pt x="2793844" y="1526416"/>
                  <a:pt x="2793844" y="1526416"/>
                </a:cubicBezTo>
                <a:cubicBezTo>
                  <a:pt x="2782958" y="1533673"/>
                  <a:pt x="2772889" y="1542336"/>
                  <a:pt x="2761187" y="1548187"/>
                </a:cubicBezTo>
                <a:cubicBezTo>
                  <a:pt x="2750924" y="1553319"/>
                  <a:pt x="2738493" y="1553380"/>
                  <a:pt x="2728530" y="1559073"/>
                </a:cubicBezTo>
                <a:cubicBezTo>
                  <a:pt x="2712778" y="1568074"/>
                  <a:pt x="2700372" y="1582114"/>
                  <a:pt x="2684987" y="1591730"/>
                </a:cubicBezTo>
                <a:cubicBezTo>
                  <a:pt x="2671226" y="1600330"/>
                  <a:pt x="2655958" y="1606244"/>
                  <a:pt x="2641444" y="1613501"/>
                </a:cubicBezTo>
                <a:cubicBezTo>
                  <a:pt x="2634187" y="1620758"/>
                  <a:pt x="2626084" y="1627259"/>
                  <a:pt x="2619673" y="1635273"/>
                </a:cubicBezTo>
                <a:cubicBezTo>
                  <a:pt x="2611500" y="1645489"/>
                  <a:pt x="2607153" y="1658679"/>
                  <a:pt x="2597902" y="1667930"/>
                </a:cubicBezTo>
                <a:cubicBezTo>
                  <a:pt x="2588651" y="1677181"/>
                  <a:pt x="2576130" y="1682444"/>
                  <a:pt x="2565244" y="1689701"/>
                </a:cubicBezTo>
                <a:cubicBezTo>
                  <a:pt x="2513403" y="1767464"/>
                  <a:pt x="2528048" y="1729631"/>
                  <a:pt x="2510816" y="1798559"/>
                </a:cubicBezTo>
                <a:cubicBezTo>
                  <a:pt x="2520521" y="1905314"/>
                  <a:pt x="2504852" y="1894255"/>
                  <a:pt x="2543473" y="1961844"/>
                </a:cubicBezTo>
                <a:cubicBezTo>
                  <a:pt x="2551212" y="1975388"/>
                  <a:pt x="2571467" y="2006943"/>
                  <a:pt x="2587016" y="2016273"/>
                </a:cubicBezTo>
                <a:cubicBezTo>
                  <a:pt x="2596855" y="2022177"/>
                  <a:pt x="2608787" y="2023530"/>
                  <a:pt x="2619673" y="2027159"/>
                </a:cubicBezTo>
                <a:cubicBezTo>
                  <a:pt x="2634187" y="2038045"/>
                  <a:pt x="2647464" y="2050815"/>
                  <a:pt x="2663216" y="2059816"/>
                </a:cubicBezTo>
                <a:cubicBezTo>
                  <a:pt x="2673179" y="2065509"/>
                  <a:pt x="2685326" y="2066181"/>
                  <a:pt x="2695873" y="2070701"/>
                </a:cubicBezTo>
                <a:cubicBezTo>
                  <a:pt x="2710789" y="2077093"/>
                  <a:pt x="2724222" y="2086775"/>
                  <a:pt x="2739416" y="2092473"/>
                </a:cubicBezTo>
                <a:cubicBezTo>
                  <a:pt x="2753424" y="2097726"/>
                  <a:pt x="2768574" y="2099249"/>
                  <a:pt x="2782959" y="2103359"/>
                </a:cubicBezTo>
                <a:cubicBezTo>
                  <a:pt x="2793992" y="2106511"/>
                  <a:pt x="2804484" y="2111461"/>
                  <a:pt x="2815616" y="2114244"/>
                </a:cubicBezTo>
                <a:cubicBezTo>
                  <a:pt x="2974460" y="2153955"/>
                  <a:pt x="3222863" y="2133531"/>
                  <a:pt x="3327244" y="2136016"/>
                </a:cubicBezTo>
                <a:cubicBezTo>
                  <a:pt x="3338130" y="2139644"/>
                  <a:pt x="3348832" y="2143882"/>
                  <a:pt x="3359902" y="2146901"/>
                </a:cubicBezTo>
                <a:cubicBezTo>
                  <a:pt x="3388769" y="2154774"/>
                  <a:pt x="3446987" y="2168673"/>
                  <a:pt x="3446987" y="2168673"/>
                </a:cubicBezTo>
                <a:cubicBezTo>
                  <a:pt x="3464457" y="2180319"/>
                  <a:pt x="3489007" y="2193602"/>
                  <a:pt x="3501416" y="2212216"/>
                </a:cubicBezTo>
                <a:cubicBezTo>
                  <a:pt x="3546715" y="2280166"/>
                  <a:pt x="3505047" y="2230363"/>
                  <a:pt x="3534073" y="2288416"/>
                </a:cubicBezTo>
                <a:cubicBezTo>
                  <a:pt x="3539924" y="2300118"/>
                  <a:pt x="3549993" y="2309371"/>
                  <a:pt x="3555844" y="2321073"/>
                </a:cubicBezTo>
                <a:cubicBezTo>
                  <a:pt x="3563653" y="2336691"/>
                  <a:pt x="3574128" y="2383320"/>
                  <a:pt x="3577616" y="2397273"/>
                </a:cubicBezTo>
                <a:cubicBezTo>
                  <a:pt x="3573987" y="2487987"/>
                  <a:pt x="3576402" y="2579146"/>
                  <a:pt x="3566730" y="2669416"/>
                </a:cubicBezTo>
                <a:cubicBezTo>
                  <a:pt x="3565336" y="2682424"/>
                  <a:pt x="3551450" y="2690714"/>
                  <a:pt x="3544959" y="2702073"/>
                </a:cubicBezTo>
                <a:cubicBezTo>
                  <a:pt x="3523434" y="2739741"/>
                  <a:pt x="3524515" y="2741632"/>
                  <a:pt x="3512302" y="2778273"/>
                </a:cubicBezTo>
                <a:cubicBezTo>
                  <a:pt x="3515930" y="2821816"/>
                  <a:pt x="3514032" y="2866177"/>
                  <a:pt x="3523187" y="2908901"/>
                </a:cubicBezTo>
                <a:cubicBezTo>
                  <a:pt x="3525337" y="2918937"/>
                  <a:pt x="3537074" y="2924103"/>
                  <a:pt x="3544959" y="2930673"/>
                </a:cubicBezTo>
                <a:cubicBezTo>
                  <a:pt x="3558897" y="2942288"/>
                  <a:pt x="3572750" y="2954329"/>
                  <a:pt x="3588502" y="2963330"/>
                </a:cubicBezTo>
                <a:cubicBezTo>
                  <a:pt x="3598465" y="2969023"/>
                  <a:pt x="3610896" y="2969084"/>
                  <a:pt x="3621159" y="2974216"/>
                </a:cubicBezTo>
                <a:cubicBezTo>
                  <a:pt x="3632861" y="2980067"/>
                  <a:pt x="3642930" y="2988730"/>
                  <a:pt x="3653816" y="2995987"/>
                </a:cubicBezTo>
                <a:cubicBezTo>
                  <a:pt x="4124641" y="2980799"/>
                  <a:pt x="3844294" y="2995570"/>
                  <a:pt x="4121902" y="2974216"/>
                </a:cubicBezTo>
                <a:lnTo>
                  <a:pt x="4274302" y="2963330"/>
                </a:lnTo>
                <a:lnTo>
                  <a:pt x="4295342" y="2961208"/>
                </a:lnTo>
                <a:lnTo>
                  <a:pt x="4253532" y="3075441"/>
                </a:lnTo>
                <a:cubicBezTo>
                  <a:pt x="4057494" y="3538928"/>
                  <a:pt x="3708098" y="3921756"/>
                  <a:pt x="3268955" y="4160312"/>
                </a:cubicBezTo>
                <a:lnTo>
                  <a:pt x="3076034" y="4253246"/>
                </a:lnTo>
                <a:lnTo>
                  <a:pt x="3072873" y="4243762"/>
                </a:lnTo>
                <a:cubicBezTo>
                  <a:pt x="3072873" y="4243762"/>
                  <a:pt x="3045030" y="4199381"/>
                  <a:pt x="3029330" y="4178448"/>
                </a:cubicBezTo>
                <a:cubicBezTo>
                  <a:pt x="2993468" y="4130633"/>
                  <a:pt x="3017485" y="4186458"/>
                  <a:pt x="2996673" y="4124019"/>
                </a:cubicBezTo>
                <a:cubicBezTo>
                  <a:pt x="2996673" y="4124019"/>
                  <a:pt x="2962771" y="4084985"/>
                  <a:pt x="2942244" y="4069590"/>
                </a:cubicBezTo>
                <a:cubicBezTo>
                  <a:pt x="2933064" y="4062705"/>
                  <a:pt x="2919426" y="4064609"/>
                  <a:pt x="2909587" y="4058705"/>
                </a:cubicBezTo>
                <a:cubicBezTo>
                  <a:pt x="2900786" y="4053425"/>
                  <a:pt x="2895073" y="4044190"/>
                  <a:pt x="2887816" y="4036933"/>
                </a:cubicBezTo>
                <a:cubicBezTo>
                  <a:pt x="2861193" y="4023622"/>
                  <a:pt x="2834699" y="4012626"/>
                  <a:pt x="2811616" y="3993390"/>
                </a:cubicBezTo>
                <a:cubicBezTo>
                  <a:pt x="2759570" y="3950018"/>
                  <a:pt x="2796112" y="3974786"/>
                  <a:pt x="2757187" y="3928076"/>
                </a:cubicBezTo>
                <a:cubicBezTo>
                  <a:pt x="2747332" y="3916249"/>
                  <a:pt x="2734385" y="3907245"/>
                  <a:pt x="2724530" y="3895419"/>
                </a:cubicBezTo>
                <a:cubicBezTo>
                  <a:pt x="2716154" y="3885368"/>
                  <a:pt x="2711134" y="3872813"/>
                  <a:pt x="2702758" y="3862762"/>
                </a:cubicBezTo>
                <a:cubicBezTo>
                  <a:pt x="2692903" y="3850936"/>
                  <a:pt x="2679956" y="3841932"/>
                  <a:pt x="2670101" y="3830105"/>
                </a:cubicBezTo>
                <a:cubicBezTo>
                  <a:pt x="2661726" y="3820054"/>
                  <a:pt x="2656503" y="3807664"/>
                  <a:pt x="2648330" y="3797448"/>
                </a:cubicBezTo>
                <a:cubicBezTo>
                  <a:pt x="2607506" y="3746417"/>
                  <a:pt x="2633654" y="3811639"/>
                  <a:pt x="2583016" y="3710362"/>
                </a:cubicBezTo>
                <a:cubicBezTo>
                  <a:pt x="2576325" y="3696980"/>
                  <a:pt x="2577383" y="3680827"/>
                  <a:pt x="2572130" y="3666819"/>
                </a:cubicBezTo>
                <a:cubicBezTo>
                  <a:pt x="2566432" y="3651625"/>
                  <a:pt x="2558409" y="3637365"/>
                  <a:pt x="2550358" y="3623276"/>
                </a:cubicBezTo>
                <a:cubicBezTo>
                  <a:pt x="2516595" y="3564191"/>
                  <a:pt x="2537659" y="3617836"/>
                  <a:pt x="2517701" y="3557962"/>
                </a:cubicBezTo>
                <a:cubicBezTo>
                  <a:pt x="2510444" y="3550705"/>
                  <a:pt x="2504731" y="3541470"/>
                  <a:pt x="2495930" y="3536190"/>
                </a:cubicBezTo>
                <a:cubicBezTo>
                  <a:pt x="2486091" y="3530286"/>
                  <a:pt x="2474696" y="3526393"/>
                  <a:pt x="2463273" y="3525305"/>
                </a:cubicBezTo>
                <a:cubicBezTo>
                  <a:pt x="2398153" y="3519103"/>
                  <a:pt x="2332644" y="3518048"/>
                  <a:pt x="2267330" y="3514419"/>
                </a:cubicBezTo>
                <a:lnTo>
                  <a:pt x="2212901" y="3568848"/>
                </a:lnTo>
                <a:cubicBezTo>
                  <a:pt x="2194399" y="3587350"/>
                  <a:pt x="2169023" y="3597385"/>
                  <a:pt x="2147587" y="3612390"/>
                </a:cubicBezTo>
                <a:cubicBezTo>
                  <a:pt x="2075103" y="3663129"/>
                  <a:pt x="2132858" y="3636816"/>
                  <a:pt x="2027844" y="3666819"/>
                </a:cubicBezTo>
                <a:cubicBezTo>
                  <a:pt x="2027844" y="3666819"/>
                  <a:pt x="1983184" y="3639340"/>
                  <a:pt x="1962530" y="3623276"/>
                </a:cubicBezTo>
                <a:cubicBezTo>
                  <a:pt x="1950378" y="3613825"/>
                  <a:pt x="1940759" y="3601505"/>
                  <a:pt x="1929873" y="3590619"/>
                </a:cubicBezTo>
                <a:cubicBezTo>
                  <a:pt x="1900068" y="3575717"/>
                  <a:pt x="1879321" y="3567594"/>
                  <a:pt x="1853673" y="3547076"/>
                </a:cubicBezTo>
                <a:cubicBezTo>
                  <a:pt x="1845659" y="3540665"/>
                  <a:pt x="1839785" y="3531875"/>
                  <a:pt x="1831901" y="3525305"/>
                </a:cubicBezTo>
                <a:cubicBezTo>
                  <a:pt x="1817963" y="3513690"/>
                  <a:pt x="1803121" y="3503193"/>
                  <a:pt x="1788358" y="3492648"/>
                </a:cubicBezTo>
                <a:cubicBezTo>
                  <a:pt x="1777712" y="3485044"/>
                  <a:pt x="1765752" y="3479252"/>
                  <a:pt x="1755701" y="3470876"/>
                </a:cubicBezTo>
                <a:cubicBezTo>
                  <a:pt x="1743875" y="3461021"/>
                  <a:pt x="1735853" y="3446758"/>
                  <a:pt x="1723044" y="3438219"/>
                </a:cubicBezTo>
                <a:cubicBezTo>
                  <a:pt x="1659949" y="3396155"/>
                  <a:pt x="1717305" y="3467711"/>
                  <a:pt x="1668616" y="3394676"/>
                </a:cubicBezTo>
                <a:cubicBezTo>
                  <a:pt x="1644518" y="3378611"/>
                  <a:pt x="1620064" y="3365394"/>
                  <a:pt x="1603301" y="3340248"/>
                </a:cubicBezTo>
                <a:cubicBezTo>
                  <a:pt x="1596936" y="3330700"/>
                  <a:pt x="1599884" y="3316302"/>
                  <a:pt x="1592416" y="3307590"/>
                </a:cubicBezTo>
                <a:cubicBezTo>
                  <a:pt x="1495790" y="3194860"/>
                  <a:pt x="1568999" y="3326073"/>
                  <a:pt x="1516216" y="3220505"/>
                </a:cubicBezTo>
                <a:cubicBezTo>
                  <a:pt x="1501702" y="3205991"/>
                  <a:pt x="1484604" y="3193665"/>
                  <a:pt x="1472673" y="3176962"/>
                </a:cubicBezTo>
                <a:cubicBezTo>
                  <a:pt x="1466004" y="3167625"/>
                  <a:pt x="1465816" y="3155049"/>
                  <a:pt x="1461787" y="3144305"/>
                </a:cubicBezTo>
                <a:cubicBezTo>
                  <a:pt x="1454926" y="3126009"/>
                  <a:pt x="1446877" y="3108172"/>
                  <a:pt x="1440016" y="3089876"/>
                </a:cubicBezTo>
                <a:cubicBezTo>
                  <a:pt x="1435987" y="3079132"/>
                  <a:pt x="1433650" y="3067766"/>
                  <a:pt x="1429130" y="3057219"/>
                </a:cubicBezTo>
                <a:cubicBezTo>
                  <a:pt x="1422737" y="3042304"/>
                  <a:pt x="1413949" y="3028505"/>
                  <a:pt x="1407358" y="3013676"/>
                </a:cubicBezTo>
                <a:cubicBezTo>
                  <a:pt x="1399422" y="2995820"/>
                  <a:pt x="1394325" y="2976725"/>
                  <a:pt x="1385587" y="2959248"/>
                </a:cubicBezTo>
                <a:cubicBezTo>
                  <a:pt x="1343382" y="2874836"/>
                  <a:pt x="1380293" y="2976019"/>
                  <a:pt x="1352930" y="2893933"/>
                </a:cubicBezTo>
                <a:cubicBezTo>
                  <a:pt x="1345673" y="2886676"/>
                  <a:pt x="1336851" y="2880701"/>
                  <a:pt x="1331158" y="2872162"/>
                </a:cubicBezTo>
                <a:cubicBezTo>
                  <a:pt x="1295668" y="2818928"/>
                  <a:pt x="1324732" y="2840500"/>
                  <a:pt x="1287616" y="2795962"/>
                </a:cubicBezTo>
                <a:cubicBezTo>
                  <a:pt x="1232450" y="2729764"/>
                  <a:pt x="1273473" y="2800335"/>
                  <a:pt x="1233187" y="2719762"/>
                </a:cubicBezTo>
                <a:cubicBezTo>
                  <a:pt x="1222301" y="2708876"/>
                  <a:pt x="1212356" y="2696960"/>
                  <a:pt x="1200530" y="2687105"/>
                </a:cubicBezTo>
                <a:cubicBezTo>
                  <a:pt x="1146853" y="2642373"/>
                  <a:pt x="1129697" y="2662152"/>
                  <a:pt x="1037244" y="2654448"/>
                </a:cubicBezTo>
                <a:cubicBezTo>
                  <a:pt x="982305" y="2672760"/>
                  <a:pt x="1022206" y="2652034"/>
                  <a:pt x="982816" y="2697990"/>
                </a:cubicBezTo>
                <a:cubicBezTo>
                  <a:pt x="926463" y="2763736"/>
                  <a:pt x="948390" y="2714184"/>
                  <a:pt x="928387" y="2774190"/>
                </a:cubicBezTo>
                <a:cubicBezTo>
                  <a:pt x="928387" y="2774190"/>
                  <a:pt x="896775" y="2801030"/>
                  <a:pt x="884844" y="2817733"/>
                </a:cubicBezTo>
                <a:cubicBezTo>
                  <a:pt x="878175" y="2827070"/>
                  <a:pt x="877587" y="2839504"/>
                  <a:pt x="873958" y="2850390"/>
                </a:cubicBezTo>
                <a:cubicBezTo>
                  <a:pt x="873958" y="2850390"/>
                  <a:pt x="831281" y="2868389"/>
                  <a:pt x="808644" y="2872162"/>
                </a:cubicBezTo>
                <a:cubicBezTo>
                  <a:pt x="765545" y="2879345"/>
                  <a:pt x="721559" y="2879419"/>
                  <a:pt x="678016" y="2883048"/>
                </a:cubicBezTo>
                <a:cubicBezTo>
                  <a:pt x="678016" y="2883048"/>
                  <a:pt x="632162" y="2873439"/>
                  <a:pt x="612701" y="2861276"/>
                </a:cubicBezTo>
                <a:cubicBezTo>
                  <a:pt x="601607" y="2854342"/>
                  <a:pt x="598187" y="2839505"/>
                  <a:pt x="590930" y="2828619"/>
                </a:cubicBezTo>
                <a:cubicBezTo>
                  <a:pt x="531269" y="2788845"/>
                  <a:pt x="564124" y="2818550"/>
                  <a:pt x="514730" y="2719762"/>
                </a:cubicBezTo>
                <a:cubicBezTo>
                  <a:pt x="502164" y="2711385"/>
                  <a:pt x="493101" y="2705390"/>
                  <a:pt x="486710" y="2701194"/>
                </a:cubicBezTo>
                <a:lnTo>
                  <a:pt x="478920" y="2696135"/>
                </a:lnTo>
                <a:lnTo>
                  <a:pt x="485104" y="2699594"/>
                </a:lnTo>
                <a:cubicBezTo>
                  <a:pt x="490178" y="2702004"/>
                  <a:pt x="489389" y="2699489"/>
                  <a:pt x="460301" y="2676219"/>
                </a:cubicBezTo>
                <a:cubicBezTo>
                  <a:pt x="450085" y="2668046"/>
                  <a:pt x="438530" y="2661705"/>
                  <a:pt x="427644" y="2654448"/>
                </a:cubicBezTo>
                <a:cubicBezTo>
                  <a:pt x="369587" y="2650819"/>
                  <a:pt x="311643" y="2643562"/>
                  <a:pt x="253473" y="2643562"/>
                </a:cubicBezTo>
                <a:cubicBezTo>
                  <a:pt x="241998" y="2643562"/>
                  <a:pt x="229776" y="2647280"/>
                  <a:pt x="220816" y="2654448"/>
                </a:cubicBezTo>
                <a:cubicBezTo>
                  <a:pt x="210600" y="2662621"/>
                  <a:pt x="206301" y="2676219"/>
                  <a:pt x="199044" y="2687105"/>
                </a:cubicBezTo>
                <a:cubicBezTo>
                  <a:pt x="188158" y="2694362"/>
                  <a:pt x="177746" y="2702385"/>
                  <a:pt x="166387" y="2708876"/>
                </a:cubicBezTo>
                <a:cubicBezTo>
                  <a:pt x="152298" y="2716927"/>
                  <a:pt x="135057" y="2719962"/>
                  <a:pt x="122844" y="2730648"/>
                </a:cubicBezTo>
                <a:cubicBezTo>
                  <a:pt x="105359" y="2745948"/>
                  <a:pt x="93815" y="2766933"/>
                  <a:pt x="79301" y="2785076"/>
                </a:cubicBezTo>
                <a:lnTo>
                  <a:pt x="101073" y="2839505"/>
                </a:lnTo>
                <a:lnTo>
                  <a:pt x="93186" y="2847392"/>
                </a:lnTo>
                <a:lnTo>
                  <a:pt x="44976" y="2659898"/>
                </a:lnTo>
                <a:cubicBezTo>
                  <a:pt x="15486" y="2515788"/>
                  <a:pt x="0" y="2366578"/>
                  <a:pt x="0" y="2213750"/>
                </a:cubicBezTo>
                <a:cubicBezTo>
                  <a:pt x="0" y="1678854"/>
                  <a:pt x="189708" y="1188266"/>
                  <a:pt x="505513" y="805600"/>
                </a:cubicBezTo>
                <a:lnTo>
                  <a:pt x="615133" y="684987"/>
                </a:lnTo>
                <a:lnTo>
                  <a:pt x="616845" y="703963"/>
                </a:lnTo>
                <a:cubicBezTo>
                  <a:pt x="619038" y="711332"/>
                  <a:pt x="622374" y="718528"/>
                  <a:pt x="625720" y="725219"/>
                </a:cubicBezTo>
                <a:cubicBezTo>
                  <a:pt x="630310" y="734399"/>
                  <a:pt x="640234" y="739734"/>
                  <a:pt x="647491" y="746991"/>
                </a:cubicBezTo>
                <a:cubicBezTo>
                  <a:pt x="658377" y="750619"/>
                  <a:pt x="670309" y="751973"/>
                  <a:pt x="680148" y="757876"/>
                </a:cubicBezTo>
                <a:cubicBezTo>
                  <a:pt x="688949" y="763156"/>
                  <a:pt x="693906" y="773237"/>
                  <a:pt x="701920" y="779648"/>
                </a:cubicBezTo>
                <a:cubicBezTo>
                  <a:pt x="712136" y="787821"/>
                  <a:pt x="724361" y="793246"/>
                  <a:pt x="734577" y="801419"/>
                </a:cubicBezTo>
                <a:cubicBezTo>
                  <a:pt x="742591" y="807830"/>
                  <a:pt x="747547" y="817911"/>
                  <a:pt x="756348" y="823191"/>
                </a:cubicBezTo>
                <a:cubicBezTo>
                  <a:pt x="827004" y="865584"/>
                  <a:pt x="755615" y="800683"/>
                  <a:pt x="810777" y="855848"/>
                </a:cubicBezTo>
                <a:cubicBezTo>
                  <a:pt x="844452" y="867072"/>
                  <a:pt x="870435" y="877619"/>
                  <a:pt x="908748" y="877619"/>
                </a:cubicBezTo>
                <a:cubicBezTo>
                  <a:pt x="920223" y="877619"/>
                  <a:pt x="933292" y="874847"/>
                  <a:pt x="941406" y="866733"/>
                </a:cubicBezTo>
                <a:cubicBezTo>
                  <a:pt x="949520" y="858619"/>
                  <a:pt x="948663" y="844962"/>
                  <a:pt x="952291" y="834076"/>
                </a:cubicBezTo>
                <a:cubicBezTo>
                  <a:pt x="1002219" y="784151"/>
                  <a:pt x="943759" y="845454"/>
                  <a:pt x="1017606" y="746991"/>
                </a:cubicBezTo>
                <a:cubicBezTo>
                  <a:pt x="1023764" y="738780"/>
                  <a:pt x="1031363" y="731630"/>
                  <a:pt x="1039377" y="725219"/>
                </a:cubicBezTo>
                <a:cubicBezTo>
                  <a:pt x="1073704" y="697757"/>
                  <a:pt x="1112465" y="681676"/>
                  <a:pt x="1159120" y="681676"/>
                </a:cubicBezTo>
                <a:cubicBezTo>
                  <a:pt x="1172203" y="681676"/>
                  <a:pt x="1180891" y="696191"/>
                  <a:pt x="1191777" y="703448"/>
                </a:cubicBezTo>
                <a:cubicBezTo>
                  <a:pt x="1202663" y="707076"/>
                  <a:pt x="1214595" y="708430"/>
                  <a:pt x="1224434" y="714333"/>
                </a:cubicBezTo>
                <a:cubicBezTo>
                  <a:pt x="1233235" y="719613"/>
                  <a:pt x="1238192" y="729694"/>
                  <a:pt x="1246206" y="736105"/>
                </a:cubicBezTo>
                <a:cubicBezTo>
                  <a:pt x="1256422" y="744278"/>
                  <a:pt x="1268647" y="749703"/>
                  <a:pt x="1278863" y="757876"/>
                </a:cubicBezTo>
                <a:cubicBezTo>
                  <a:pt x="1286877" y="764287"/>
                  <a:pt x="1292620" y="773237"/>
                  <a:pt x="1300634" y="779648"/>
                </a:cubicBezTo>
                <a:cubicBezTo>
                  <a:pt x="1376417" y="840276"/>
                  <a:pt x="1288366" y="756494"/>
                  <a:pt x="1365948" y="834076"/>
                </a:cubicBezTo>
                <a:cubicBezTo>
                  <a:pt x="1380462" y="837705"/>
                  <a:pt x="1396109" y="838271"/>
                  <a:pt x="1409491" y="844962"/>
                </a:cubicBezTo>
                <a:cubicBezTo>
                  <a:pt x="1418671" y="849552"/>
                  <a:pt x="1422462" y="861453"/>
                  <a:pt x="1431263" y="866733"/>
                </a:cubicBezTo>
                <a:cubicBezTo>
                  <a:pt x="1441102" y="872637"/>
                  <a:pt x="1453034" y="873990"/>
                  <a:pt x="1463920" y="877619"/>
                </a:cubicBezTo>
                <a:cubicBezTo>
                  <a:pt x="1518349" y="881248"/>
                  <a:pt x="1572657" y="888505"/>
                  <a:pt x="1627206" y="888505"/>
                </a:cubicBezTo>
                <a:cubicBezTo>
                  <a:pt x="1638681" y="888505"/>
                  <a:pt x="1657716" y="888891"/>
                  <a:pt x="1659863" y="877619"/>
                </a:cubicBezTo>
                <a:cubicBezTo>
                  <a:pt x="1673459" y="806240"/>
                  <a:pt x="1667120" y="732476"/>
                  <a:pt x="1670748" y="659905"/>
                </a:cubicBezTo>
                <a:cubicBezTo>
                  <a:pt x="1705902" y="589599"/>
                  <a:pt x="1688584" y="632105"/>
                  <a:pt x="1714291" y="529276"/>
                </a:cubicBezTo>
                <a:cubicBezTo>
                  <a:pt x="1721548" y="522019"/>
                  <a:pt x="1730783" y="516306"/>
                  <a:pt x="1736063" y="507505"/>
                </a:cubicBezTo>
                <a:cubicBezTo>
                  <a:pt x="1750423" y="483571"/>
                  <a:pt x="1738629" y="466450"/>
                  <a:pt x="1768720" y="453076"/>
                </a:cubicBezTo>
                <a:cubicBezTo>
                  <a:pt x="1792860" y="442347"/>
                  <a:pt x="1819520" y="438562"/>
                  <a:pt x="1844920" y="431305"/>
                </a:cubicBezTo>
                <a:cubicBezTo>
                  <a:pt x="1844920" y="431305"/>
                  <a:pt x="1889708" y="442813"/>
                  <a:pt x="1910234" y="453076"/>
                </a:cubicBezTo>
                <a:cubicBezTo>
                  <a:pt x="1919414" y="457666"/>
                  <a:pt x="1924749" y="467591"/>
                  <a:pt x="1932006" y="474848"/>
                </a:cubicBezTo>
                <a:cubicBezTo>
                  <a:pt x="1941257" y="484099"/>
                  <a:pt x="1953777" y="489362"/>
                  <a:pt x="1964663" y="496619"/>
                </a:cubicBezTo>
                <a:cubicBezTo>
                  <a:pt x="1986434" y="511133"/>
                  <a:pt x="2005555" y="530769"/>
                  <a:pt x="2029977" y="540162"/>
                </a:cubicBezTo>
                <a:cubicBezTo>
                  <a:pt x="2053925" y="549373"/>
                  <a:pt x="2080777" y="547419"/>
                  <a:pt x="2106177" y="551048"/>
                </a:cubicBezTo>
                <a:cubicBezTo>
                  <a:pt x="2166051" y="531090"/>
                  <a:pt x="2112406" y="552154"/>
                  <a:pt x="2171491" y="518391"/>
                </a:cubicBezTo>
                <a:cubicBezTo>
                  <a:pt x="2185580" y="510340"/>
                  <a:pt x="2203559" y="508094"/>
                  <a:pt x="2215034" y="496619"/>
                </a:cubicBezTo>
                <a:cubicBezTo>
                  <a:pt x="2223148" y="488505"/>
                  <a:pt x="2224497" y="475348"/>
                  <a:pt x="2225920" y="463962"/>
                </a:cubicBezTo>
                <a:cubicBezTo>
                  <a:pt x="2231788" y="417017"/>
                  <a:pt x="2233177" y="369619"/>
                  <a:pt x="2236806" y="322448"/>
                </a:cubicBezTo>
                <a:lnTo>
                  <a:pt x="2225920" y="289791"/>
                </a:lnTo>
                <a:lnTo>
                  <a:pt x="2204148" y="224476"/>
                </a:lnTo>
                <a:cubicBezTo>
                  <a:pt x="2196891" y="202705"/>
                  <a:pt x="2188971" y="181143"/>
                  <a:pt x="2182377" y="159162"/>
                </a:cubicBezTo>
                <a:cubicBezTo>
                  <a:pt x="2179532" y="149679"/>
                  <a:pt x="2167920" y="95152"/>
                  <a:pt x="2160606" y="82962"/>
                </a:cubicBezTo>
                <a:cubicBezTo>
                  <a:pt x="2155326" y="74161"/>
                  <a:pt x="2145245" y="69205"/>
                  <a:pt x="2138834" y="61191"/>
                </a:cubicBezTo>
                <a:cubicBezTo>
                  <a:pt x="2130661" y="50975"/>
                  <a:pt x="2124320" y="39419"/>
                  <a:pt x="2117063" y="28533"/>
                </a:cubicBezTo>
                <a:cubicBezTo>
                  <a:pt x="2055502" y="8014"/>
                  <a:pt x="2095231" y="25433"/>
                  <a:pt x="2089270" y="11686"/>
                </a:cubicBezTo>
                <a:lnTo>
                  <a:pt x="2085303" y="6486"/>
                </a:lnTo>
                <a:lnTo>
                  <a:pt x="2213750" y="0"/>
                </a:lnTo>
                <a:close/>
              </a:path>
            </a:pathLst>
          </a:custGeom>
          <a:solidFill>
            <a:srgbClr val="0070C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1513892" y="1525152"/>
            <a:ext cx="5450" cy="5943"/>
          </a:xfrm>
          <a:custGeom>
            <a:rect b="b" l="l" r="r" t="t"/>
            <a:pathLst>
              <a:path extrusionOk="0" h="5943" w="5450">
                <a:moveTo>
                  <a:pt x="5444" y="21"/>
                </a:moveTo>
                <a:cubicBezTo>
                  <a:pt x="5344" y="220"/>
                  <a:pt x="3925" y="1818"/>
                  <a:pt x="212" y="5725"/>
                </a:cubicBezTo>
                <a:lnTo>
                  <a:pt x="0" y="5943"/>
                </a:lnTo>
                <a:lnTo>
                  <a:pt x="2754" y="2705"/>
                </a:lnTo>
                <a:cubicBezTo>
                  <a:pt x="4321" y="1020"/>
                  <a:pt x="5542" y="-179"/>
                  <a:pt x="5444" y="2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292393" y="1661846"/>
            <a:ext cx="34391" cy="20893"/>
          </a:xfrm>
          <a:custGeom>
            <a:rect b="b" l="l" r="r" t="t"/>
            <a:pathLst>
              <a:path extrusionOk="0" h="20893" w="34391">
                <a:moveTo>
                  <a:pt x="34391" y="0"/>
                </a:moveTo>
                <a:lnTo>
                  <a:pt x="33474" y="3670"/>
                </a:lnTo>
                <a:cubicBezTo>
                  <a:pt x="29845" y="14556"/>
                  <a:pt x="18960" y="18184"/>
                  <a:pt x="6260" y="19999"/>
                </a:cubicBezTo>
                <a:lnTo>
                  <a:pt x="0" y="20893"/>
                </a:lnTo>
                <a:lnTo>
                  <a:pt x="34391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5" name="Google Shape;165;p1"/>
          <p:cNvSpPr/>
          <p:nvPr/>
        </p:nvSpPr>
        <p:spPr>
          <a:xfrm>
            <a:off x="3508677" y="1870465"/>
            <a:ext cx="5935" cy="5443"/>
          </a:xfrm>
          <a:custGeom>
            <a:rect b="b" l="l" r="r" t="t"/>
            <a:pathLst>
              <a:path extrusionOk="0" h="5443" w="5935">
                <a:moveTo>
                  <a:pt x="5914" y="6"/>
                </a:moveTo>
                <a:cubicBezTo>
                  <a:pt x="6114" y="-92"/>
                  <a:pt x="4915" y="1129"/>
                  <a:pt x="3230" y="2696"/>
                </a:cubicBezTo>
                <a:lnTo>
                  <a:pt x="0" y="5443"/>
                </a:lnTo>
                <a:lnTo>
                  <a:pt x="211" y="5238"/>
                </a:lnTo>
                <a:cubicBezTo>
                  <a:pt x="4118" y="1524"/>
                  <a:pt x="5715" y="105"/>
                  <a:pt x="5914" y="6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989303" y="1877257"/>
            <a:ext cx="439" cy="1703"/>
          </a:xfrm>
          <a:custGeom>
            <a:rect b="b" l="l" r="r" t="t"/>
            <a:pathLst>
              <a:path extrusionOk="0" h="1703" w="439">
                <a:moveTo>
                  <a:pt x="286" y="453"/>
                </a:moveTo>
                <a:cubicBezTo>
                  <a:pt x="512" y="-325"/>
                  <a:pt x="532" y="-198"/>
                  <a:pt x="30" y="1603"/>
                </a:cubicBezTo>
                <a:lnTo>
                  <a:pt x="0" y="1703"/>
                </a:lnTo>
                <a:lnTo>
                  <a:pt x="286" y="453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838193" y="1902142"/>
            <a:ext cx="143810" cy="132540"/>
          </a:xfrm>
          <a:custGeom>
            <a:rect b="b" l="l" r="r" t="t"/>
            <a:pathLst>
              <a:path extrusionOk="0" h="132540" w="143810">
                <a:moveTo>
                  <a:pt x="143810" y="0"/>
                </a:moveTo>
                <a:lnTo>
                  <a:pt x="139331" y="13744"/>
                </a:lnTo>
                <a:cubicBezTo>
                  <a:pt x="128445" y="24630"/>
                  <a:pt x="116529" y="34575"/>
                  <a:pt x="106674" y="46401"/>
                </a:cubicBezTo>
                <a:cubicBezTo>
                  <a:pt x="98298" y="56452"/>
                  <a:pt x="95118" y="70885"/>
                  <a:pt x="84902" y="79058"/>
                </a:cubicBezTo>
                <a:cubicBezTo>
                  <a:pt x="47346" y="109103"/>
                  <a:pt x="49337" y="96592"/>
                  <a:pt x="52918" y="88268"/>
                </a:cubicBezTo>
                <a:lnTo>
                  <a:pt x="54463" y="85212"/>
                </a:lnTo>
                <a:lnTo>
                  <a:pt x="54737" y="84765"/>
                </a:lnTo>
                <a:cubicBezTo>
                  <a:pt x="55816" y="82878"/>
                  <a:pt x="55809" y="82713"/>
                  <a:pt x="55308" y="83540"/>
                </a:cubicBezTo>
                <a:lnTo>
                  <a:pt x="54463" y="85212"/>
                </a:lnTo>
                <a:lnTo>
                  <a:pt x="47645" y="96325"/>
                </a:lnTo>
                <a:cubicBezTo>
                  <a:pt x="43799" y="102387"/>
                  <a:pt x="38273" y="110903"/>
                  <a:pt x="30474" y="122601"/>
                </a:cubicBezTo>
                <a:cubicBezTo>
                  <a:pt x="27246" y="123677"/>
                  <a:pt x="22450" y="124938"/>
                  <a:pt x="17017" y="126553"/>
                </a:cubicBezTo>
                <a:lnTo>
                  <a:pt x="0" y="132540"/>
                </a:lnTo>
                <a:lnTo>
                  <a:pt x="9603" y="121974"/>
                </a:lnTo>
                <a:lnTo>
                  <a:pt x="14381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814238" y="2034683"/>
            <a:ext cx="23955" cy="26029"/>
          </a:xfrm>
          <a:custGeom>
            <a:rect b="b" l="l" r="r" t="t"/>
            <a:pathLst>
              <a:path extrusionOk="0" h="26029" w="23955">
                <a:moveTo>
                  <a:pt x="23955" y="0"/>
                </a:moveTo>
                <a:lnTo>
                  <a:pt x="299" y="26029"/>
                </a:lnTo>
                <a:lnTo>
                  <a:pt x="0" y="22718"/>
                </a:lnTo>
                <a:cubicBezTo>
                  <a:pt x="1758" y="12171"/>
                  <a:pt x="12137" y="5083"/>
                  <a:pt x="23691" y="93"/>
                </a:cubicBezTo>
                <a:lnTo>
                  <a:pt x="23955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9" name="Google Shape;169;p1"/>
          <p:cNvSpPr/>
          <p:nvPr/>
        </p:nvSpPr>
        <p:spPr>
          <a:xfrm>
            <a:off x="4293377" y="2305642"/>
            <a:ext cx="2148" cy="1173"/>
          </a:xfrm>
          <a:custGeom>
            <a:rect b="b" l="l" r="r" t="t"/>
            <a:pathLst>
              <a:path extrusionOk="0" h="1173" w="2148">
                <a:moveTo>
                  <a:pt x="0" y="0"/>
                </a:moveTo>
                <a:lnTo>
                  <a:pt x="1675" y="847"/>
                </a:lnTo>
                <a:cubicBezTo>
                  <a:pt x="2502" y="1348"/>
                  <a:pt x="2337" y="1355"/>
                  <a:pt x="450" y="27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4505031" y="2591369"/>
            <a:ext cx="436" cy="1689"/>
          </a:xfrm>
          <a:custGeom>
            <a:rect b="b" l="l" r="r" t="t"/>
            <a:pathLst>
              <a:path extrusionOk="0" h="1689" w="436">
                <a:moveTo>
                  <a:pt x="153" y="453"/>
                </a:moveTo>
                <a:lnTo>
                  <a:pt x="436" y="1689"/>
                </a:lnTo>
                <a:lnTo>
                  <a:pt x="410" y="1603"/>
                </a:lnTo>
                <a:cubicBezTo>
                  <a:pt x="-93" y="-198"/>
                  <a:pt x="-73" y="-325"/>
                  <a:pt x="153" y="453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672556" y="4068175"/>
            <a:ext cx="5768" cy="3685"/>
          </a:xfrm>
          <a:custGeom>
            <a:rect b="b" l="l" r="r" t="t"/>
            <a:pathLst>
              <a:path extrusionOk="0" h="3685" w="5768">
                <a:moveTo>
                  <a:pt x="631" y="444"/>
                </a:moveTo>
                <a:cubicBezTo>
                  <a:pt x="-343" y="-205"/>
                  <a:pt x="-307" y="-228"/>
                  <a:pt x="1571" y="960"/>
                </a:cubicBezTo>
                <a:lnTo>
                  <a:pt x="5768" y="3685"/>
                </a:lnTo>
                <a:lnTo>
                  <a:pt x="5753" y="3677"/>
                </a:lnTo>
                <a:cubicBezTo>
                  <a:pt x="3589" y="2365"/>
                  <a:pt x="1605" y="1092"/>
                  <a:pt x="631" y="444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373599" y="4451637"/>
            <a:ext cx="16751" cy="34773"/>
          </a:xfrm>
          <a:custGeom>
            <a:rect b="b" l="l" r="r" t="t"/>
            <a:pathLst>
              <a:path extrusionOk="0" h="34773" w="16751">
                <a:moveTo>
                  <a:pt x="0" y="0"/>
                </a:moveTo>
                <a:lnTo>
                  <a:pt x="3078" y="3078"/>
                </a:lnTo>
                <a:cubicBezTo>
                  <a:pt x="11192" y="11192"/>
                  <a:pt x="14304" y="22278"/>
                  <a:pt x="16554" y="33956"/>
                </a:cubicBezTo>
                <a:lnTo>
                  <a:pt x="16751" y="3477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3" name="Google Shape;173;p1"/>
          <p:cNvSpPr/>
          <p:nvPr/>
        </p:nvSpPr>
        <p:spPr>
          <a:xfrm>
            <a:off x="390350" y="4486409"/>
            <a:ext cx="119712" cy="229824"/>
          </a:xfrm>
          <a:custGeom>
            <a:rect b="b" l="l" r="r" t="t"/>
            <a:pathLst>
              <a:path extrusionOk="0" h="229824" w="119712">
                <a:moveTo>
                  <a:pt x="0" y="0"/>
                </a:moveTo>
                <a:lnTo>
                  <a:pt x="76242" y="158270"/>
                </a:lnTo>
                <a:lnTo>
                  <a:pt x="119712" y="229824"/>
                </a:lnTo>
                <a:lnTo>
                  <a:pt x="114969" y="223625"/>
                </a:lnTo>
                <a:cubicBezTo>
                  <a:pt x="87558" y="193361"/>
                  <a:pt x="77004" y="218562"/>
                  <a:pt x="51641" y="142477"/>
                </a:cubicBezTo>
                <a:cubicBezTo>
                  <a:pt x="48012" y="131591"/>
                  <a:pt x="43907" y="120853"/>
                  <a:pt x="40755" y="109820"/>
                </a:cubicBezTo>
                <a:cubicBezTo>
                  <a:pt x="36645" y="95435"/>
                  <a:pt x="35763" y="80028"/>
                  <a:pt x="29870" y="66277"/>
                </a:cubicBezTo>
                <a:cubicBezTo>
                  <a:pt x="24716" y="54252"/>
                  <a:pt x="13412" y="45575"/>
                  <a:pt x="8098" y="336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510062" y="4716233"/>
            <a:ext cx="11573" cy="19050"/>
          </a:xfrm>
          <a:custGeom>
            <a:rect b="b" l="l" r="r" t="t"/>
            <a:pathLst>
              <a:path extrusionOk="0" h="19050" w="11573">
                <a:moveTo>
                  <a:pt x="0" y="0"/>
                </a:moveTo>
                <a:lnTo>
                  <a:pt x="8129" y="10624"/>
                </a:lnTo>
                <a:lnTo>
                  <a:pt x="11573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5" name="Google Shape;175;p1"/>
          <p:cNvSpPr/>
          <p:nvPr/>
        </p:nvSpPr>
        <p:spPr>
          <a:xfrm>
            <a:off x="521635" y="4735284"/>
            <a:ext cx="25989" cy="42779"/>
          </a:xfrm>
          <a:custGeom>
            <a:rect b="b" l="l" r="r" t="t"/>
            <a:pathLst>
              <a:path extrusionOk="0" h="42779" w="25989">
                <a:moveTo>
                  <a:pt x="0" y="0"/>
                </a:moveTo>
                <a:lnTo>
                  <a:pt x="25989" y="42779"/>
                </a:lnTo>
                <a:lnTo>
                  <a:pt x="7442" y="24231"/>
                </a:lnTo>
                <a:cubicBezTo>
                  <a:pt x="5627" y="18788"/>
                  <a:pt x="4497" y="13011"/>
                  <a:pt x="3025" y="7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547624" y="4778063"/>
            <a:ext cx="94047" cy="134985"/>
          </a:xfrm>
          <a:custGeom>
            <a:rect b="b" l="l" r="r" t="t"/>
            <a:pathLst>
              <a:path extrusionOk="0" h="134985" w="94047">
                <a:moveTo>
                  <a:pt x="0" y="0"/>
                </a:moveTo>
                <a:lnTo>
                  <a:pt x="3224" y="3224"/>
                </a:lnTo>
                <a:cubicBezTo>
                  <a:pt x="13440" y="11397"/>
                  <a:pt x="27708" y="14779"/>
                  <a:pt x="35881" y="24995"/>
                </a:cubicBezTo>
                <a:cubicBezTo>
                  <a:pt x="43049" y="33955"/>
                  <a:pt x="43138" y="46766"/>
                  <a:pt x="46767" y="57652"/>
                </a:cubicBezTo>
                <a:cubicBezTo>
                  <a:pt x="57653" y="61281"/>
                  <a:pt x="71310" y="60424"/>
                  <a:pt x="79424" y="68538"/>
                </a:cubicBezTo>
                <a:cubicBezTo>
                  <a:pt x="87538" y="76652"/>
                  <a:pt x="88424" y="89877"/>
                  <a:pt x="90310" y="101195"/>
                </a:cubicBezTo>
                <a:cubicBezTo>
                  <a:pt x="90539" y="102567"/>
                  <a:pt x="91668" y="113102"/>
                  <a:pt x="93320" y="128391"/>
                </a:cubicBezTo>
                <a:lnTo>
                  <a:pt x="94047" y="134985"/>
                </a:lnTo>
                <a:lnTo>
                  <a:pt x="29854" y="491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981192" y="5276070"/>
            <a:ext cx="257214" cy="187343"/>
          </a:xfrm>
          <a:custGeom>
            <a:rect b="b" l="l" r="r" t="t"/>
            <a:pathLst>
              <a:path extrusionOk="0" h="187343" w="257214">
                <a:moveTo>
                  <a:pt x="0" y="0"/>
                </a:moveTo>
                <a:lnTo>
                  <a:pt x="15970" y="5960"/>
                </a:lnTo>
                <a:cubicBezTo>
                  <a:pt x="25150" y="10550"/>
                  <a:pt x="28941" y="22451"/>
                  <a:pt x="37742" y="27731"/>
                </a:cubicBezTo>
                <a:cubicBezTo>
                  <a:pt x="116509" y="74990"/>
                  <a:pt x="20017" y="-11765"/>
                  <a:pt x="103056" y="71274"/>
                </a:cubicBezTo>
                <a:cubicBezTo>
                  <a:pt x="163062" y="91277"/>
                  <a:pt x="113510" y="69350"/>
                  <a:pt x="179256" y="125703"/>
                </a:cubicBezTo>
                <a:cubicBezTo>
                  <a:pt x="189189" y="134217"/>
                  <a:pt x="201697" y="139301"/>
                  <a:pt x="211913" y="147474"/>
                </a:cubicBezTo>
                <a:cubicBezTo>
                  <a:pt x="219927" y="153885"/>
                  <a:pt x="225671" y="162834"/>
                  <a:pt x="233685" y="169245"/>
                </a:cubicBezTo>
                <a:cubicBezTo>
                  <a:pt x="240185" y="174445"/>
                  <a:pt x="245241" y="178436"/>
                  <a:pt x="249220" y="181491"/>
                </a:cubicBezTo>
                <a:lnTo>
                  <a:pt x="257214" y="187343"/>
                </a:lnTo>
                <a:lnTo>
                  <a:pt x="194233" y="149081"/>
                </a:lnTo>
                <a:cubicBezTo>
                  <a:pt x="135347" y="109299"/>
                  <a:pt x="78478" y="66757"/>
                  <a:pt x="23812" y="2164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1238406" y="5463413"/>
            <a:ext cx="1713" cy="1041"/>
          </a:xfrm>
          <a:custGeom>
            <a:rect b="b" l="l" r="r" t="t"/>
            <a:pathLst>
              <a:path extrusionOk="0" h="1041" w="1713">
                <a:moveTo>
                  <a:pt x="0" y="0"/>
                </a:moveTo>
                <a:lnTo>
                  <a:pt x="1713" y="1041"/>
                </a:lnTo>
                <a:lnTo>
                  <a:pt x="1067" y="78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1240119" y="5464454"/>
            <a:ext cx="98209" cy="59663"/>
          </a:xfrm>
          <a:custGeom>
            <a:rect b="b" l="l" r="r" t="t"/>
            <a:pathLst>
              <a:path extrusionOk="0" h="59663" w="98209">
                <a:moveTo>
                  <a:pt x="0" y="0"/>
                </a:moveTo>
                <a:lnTo>
                  <a:pt x="6793" y="2728"/>
                </a:lnTo>
                <a:cubicBezTo>
                  <a:pt x="9914" y="2339"/>
                  <a:pt x="13243" y="105"/>
                  <a:pt x="40072" y="13519"/>
                </a:cubicBezTo>
                <a:cubicBezTo>
                  <a:pt x="51774" y="19370"/>
                  <a:pt x="61843" y="28033"/>
                  <a:pt x="72729" y="35290"/>
                </a:cubicBezTo>
                <a:cubicBezTo>
                  <a:pt x="81268" y="40983"/>
                  <a:pt x="88258" y="48529"/>
                  <a:pt x="95061" y="56322"/>
                </a:cubicBezTo>
                <a:lnTo>
                  <a:pt x="98209" y="5966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1338328" y="5524116"/>
            <a:ext cx="155916" cy="77576"/>
          </a:xfrm>
          <a:custGeom>
            <a:rect b="b" l="l" r="r" t="t"/>
            <a:pathLst>
              <a:path extrusionOk="0" h="77576" w="155916">
                <a:moveTo>
                  <a:pt x="0" y="0"/>
                </a:moveTo>
                <a:lnTo>
                  <a:pt x="19621" y="11920"/>
                </a:lnTo>
                <a:lnTo>
                  <a:pt x="155916" y="77576"/>
                </a:lnTo>
                <a:lnTo>
                  <a:pt x="146462" y="76991"/>
                </a:lnTo>
                <a:cubicBezTo>
                  <a:pt x="135122" y="76179"/>
                  <a:pt x="121547" y="75089"/>
                  <a:pt x="105149" y="73598"/>
                </a:cubicBezTo>
                <a:cubicBezTo>
                  <a:pt x="48436" y="54695"/>
                  <a:pt x="93414" y="75096"/>
                  <a:pt x="50720" y="40941"/>
                </a:cubicBezTo>
                <a:cubicBezTo>
                  <a:pt x="40504" y="32768"/>
                  <a:pt x="27996" y="27684"/>
                  <a:pt x="18063" y="1917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1494244" y="5601693"/>
            <a:ext cx="169280" cy="65199"/>
          </a:xfrm>
          <a:custGeom>
            <a:rect b="b" l="l" r="r" t="t"/>
            <a:pathLst>
              <a:path extrusionOk="0" h="65199" w="169280">
                <a:moveTo>
                  <a:pt x="0" y="0"/>
                </a:moveTo>
                <a:lnTo>
                  <a:pt x="18448" y="1142"/>
                </a:lnTo>
                <a:cubicBezTo>
                  <a:pt x="63191" y="3420"/>
                  <a:pt x="48621" y="123"/>
                  <a:pt x="101633" y="17794"/>
                </a:cubicBezTo>
                <a:cubicBezTo>
                  <a:pt x="123404" y="25051"/>
                  <a:pt x="150720" y="23338"/>
                  <a:pt x="166947" y="39565"/>
                </a:cubicBezTo>
                <a:cubicBezTo>
                  <a:pt x="171004" y="43622"/>
                  <a:pt x="169190" y="49065"/>
                  <a:pt x="165908" y="54854"/>
                </a:cubicBezTo>
                <a:lnTo>
                  <a:pt x="160043" y="65199"/>
                </a:lnTo>
                <a:lnTo>
                  <a:pt x="57219" y="2756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1650305" y="5666891"/>
            <a:ext cx="291854" cy="84968"/>
          </a:xfrm>
          <a:custGeom>
            <a:rect b="b" l="l" r="r" t="t"/>
            <a:pathLst>
              <a:path extrusionOk="0" h="84968" w="291854">
                <a:moveTo>
                  <a:pt x="3982" y="0"/>
                </a:moveTo>
                <a:lnTo>
                  <a:pt x="104548" y="36807"/>
                </a:lnTo>
                <a:lnTo>
                  <a:pt x="291854" y="84968"/>
                </a:lnTo>
                <a:lnTo>
                  <a:pt x="277741" y="82317"/>
                </a:lnTo>
                <a:cubicBezTo>
                  <a:pt x="266847" y="80552"/>
                  <a:pt x="254087" y="79089"/>
                  <a:pt x="206829" y="72338"/>
                </a:cubicBezTo>
                <a:cubicBezTo>
                  <a:pt x="185058" y="65081"/>
                  <a:pt x="163779" y="56132"/>
                  <a:pt x="141515" y="50566"/>
                </a:cubicBezTo>
                <a:cubicBezTo>
                  <a:pt x="127001" y="46938"/>
                  <a:pt x="112302" y="43980"/>
                  <a:pt x="97972" y="39681"/>
                </a:cubicBezTo>
                <a:cubicBezTo>
                  <a:pt x="75990" y="33087"/>
                  <a:pt x="54429" y="25166"/>
                  <a:pt x="32657" y="17909"/>
                </a:cubicBezTo>
                <a:lnTo>
                  <a:pt x="0" y="7023"/>
                </a:lnTo>
                <a:lnTo>
                  <a:pt x="3982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1942159" y="5751859"/>
            <a:ext cx="47904" cy="9908"/>
          </a:xfrm>
          <a:custGeom>
            <a:rect b="b" l="l" r="r" t="t"/>
            <a:pathLst>
              <a:path extrusionOk="0" h="9908" w="47904">
                <a:moveTo>
                  <a:pt x="0" y="0"/>
                </a:moveTo>
                <a:lnTo>
                  <a:pt x="4907" y="922"/>
                </a:lnTo>
                <a:cubicBezTo>
                  <a:pt x="13500" y="2655"/>
                  <a:pt x="25706" y="5162"/>
                  <a:pt x="45603" y="9141"/>
                </a:cubicBezTo>
                <a:lnTo>
                  <a:pt x="47904" y="9908"/>
                </a:lnTo>
                <a:lnTo>
                  <a:pt x="24847" y="638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3997936" y="2887435"/>
            <a:ext cx="578552" cy="418184"/>
          </a:xfrm>
          <a:custGeom>
            <a:rect b="b" l="l" r="r" t="t"/>
            <a:pathLst>
              <a:path extrusionOk="0" h="418184" w="578552">
                <a:moveTo>
                  <a:pt x="141515" y="21772"/>
                </a:moveTo>
                <a:cubicBezTo>
                  <a:pt x="163286" y="3629"/>
                  <a:pt x="214225" y="15706"/>
                  <a:pt x="250372" y="10886"/>
                </a:cubicBezTo>
                <a:cubicBezTo>
                  <a:pt x="268712" y="8441"/>
                  <a:pt x="286298" y="0"/>
                  <a:pt x="304800" y="0"/>
                </a:cubicBezTo>
                <a:cubicBezTo>
                  <a:pt x="355729" y="0"/>
                  <a:pt x="406400" y="7257"/>
                  <a:pt x="457200" y="10886"/>
                </a:cubicBezTo>
                <a:cubicBezTo>
                  <a:pt x="532130" y="85816"/>
                  <a:pt x="408478" y="-42426"/>
                  <a:pt x="500743" y="76200"/>
                </a:cubicBezTo>
                <a:cubicBezTo>
                  <a:pt x="516496" y="96453"/>
                  <a:pt x="555172" y="130629"/>
                  <a:pt x="555172" y="130629"/>
                </a:cubicBezTo>
                <a:cubicBezTo>
                  <a:pt x="558801" y="141515"/>
                  <a:pt x="563275" y="152154"/>
                  <a:pt x="566058" y="163286"/>
                </a:cubicBezTo>
                <a:cubicBezTo>
                  <a:pt x="581506" y="225080"/>
                  <a:pt x="583885" y="255266"/>
                  <a:pt x="566058" y="326572"/>
                </a:cubicBezTo>
                <a:cubicBezTo>
                  <a:pt x="563569" y="336529"/>
                  <a:pt x="553815" y="344531"/>
                  <a:pt x="544286" y="348343"/>
                </a:cubicBezTo>
                <a:cubicBezTo>
                  <a:pt x="516504" y="359456"/>
                  <a:pt x="485587" y="360653"/>
                  <a:pt x="457200" y="370115"/>
                </a:cubicBezTo>
                <a:lnTo>
                  <a:pt x="424543" y="381000"/>
                </a:lnTo>
                <a:cubicBezTo>
                  <a:pt x="360293" y="445252"/>
                  <a:pt x="405707" y="410686"/>
                  <a:pt x="217715" y="391886"/>
                </a:cubicBezTo>
                <a:cubicBezTo>
                  <a:pt x="206297" y="390744"/>
                  <a:pt x="195089" y="386572"/>
                  <a:pt x="185058" y="381000"/>
                </a:cubicBezTo>
                <a:cubicBezTo>
                  <a:pt x="162185" y="368293"/>
                  <a:pt x="119743" y="337458"/>
                  <a:pt x="119743" y="337458"/>
                </a:cubicBezTo>
                <a:cubicBezTo>
                  <a:pt x="109853" y="322622"/>
                  <a:pt x="93438" y="293372"/>
                  <a:pt x="76200" y="283029"/>
                </a:cubicBezTo>
                <a:cubicBezTo>
                  <a:pt x="66361" y="277125"/>
                  <a:pt x="54429" y="275772"/>
                  <a:pt x="43543" y="272143"/>
                </a:cubicBezTo>
                <a:cubicBezTo>
                  <a:pt x="39915" y="261257"/>
                  <a:pt x="38562" y="249325"/>
                  <a:pt x="32658" y="239486"/>
                </a:cubicBezTo>
                <a:cubicBezTo>
                  <a:pt x="-12173" y="164769"/>
                  <a:pt x="30840" y="277576"/>
                  <a:pt x="0" y="185058"/>
                </a:cubicBezTo>
                <a:cubicBezTo>
                  <a:pt x="16394" y="135876"/>
                  <a:pt x="-1259" y="158221"/>
                  <a:pt x="54429" y="141515"/>
                </a:cubicBezTo>
                <a:cubicBezTo>
                  <a:pt x="76410" y="134921"/>
                  <a:pt x="119743" y="119743"/>
                  <a:pt x="119743" y="119743"/>
                </a:cubicBezTo>
                <a:cubicBezTo>
                  <a:pt x="149213" y="90275"/>
                  <a:pt x="119744" y="39915"/>
                  <a:pt x="141515" y="21772"/>
                </a:cubicBez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5151822" y="3823607"/>
            <a:ext cx="1034143" cy="635660"/>
          </a:xfrm>
          <a:custGeom>
            <a:rect b="b" l="l" r="r" t="t"/>
            <a:pathLst>
              <a:path extrusionOk="0" h="635660" w="1034143">
                <a:moveTo>
                  <a:pt x="293914" y="0"/>
                </a:moveTo>
                <a:cubicBezTo>
                  <a:pt x="399143" y="3629"/>
                  <a:pt x="504768" y="1058"/>
                  <a:pt x="609600" y="10886"/>
                </a:cubicBezTo>
                <a:cubicBezTo>
                  <a:pt x="622626" y="12107"/>
                  <a:pt x="633006" y="23406"/>
                  <a:pt x="642257" y="32657"/>
                </a:cubicBezTo>
                <a:cubicBezTo>
                  <a:pt x="651508" y="41908"/>
                  <a:pt x="656772" y="54428"/>
                  <a:pt x="664029" y="65314"/>
                </a:cubicBezTo>
                <a:cubicBezTo>
                  <a:pt x="703724" y="184407"/>
                  <a:pt x="640417" y="4022"/>
                  <a:pt x="696686" y="130628"/>
                </a:cubicBezTo>
                <a:cubicBezTo>
                  <a:pt x="715667" y="173336"/>
                  <a:pt x="704928" y="194180"/>
                  <a:pt x="740229" y="217714"/>
                </a:cubicBezTo>
                <a:cubicBezTo>
                  <a:pt x="753731" y="226715"/>
                  <a:pt x="769683" y="231435"/>
                  <a:pt x="783772" y="239486"/>
                </a:cubicBezTo>
                <a:cubicBezTo>
                  <a:pt x="795131" y="245977"/>
                  <a:pt x="804727" y="255406"/>
                  <a:pt x="816429" y="261257"/>
                </a:cubicBezTo>
                <a:cubicBezTo>
                  <a:pt x="826692" y="266389"/>
                  <a:pt x="838823" y="267011"/>
                  <a:pt x="849086" y="272143"/>
                </a:cubicBezTo>
                <a:cubicBezTo>
                  <a:pt x="860788" y="277994"/>
                  <a:pt x="869788" y="288601"/>
                  <a:pt x="881743" y="293914"/>
                </a:cubicBezTo>
                <a:cubicBezTo>
                  <a:pt x="902714" y="303235"/>
                  <a:pt x="947057" y="315686"/>
                  <a:pt x="947057" y="315686"/>
                </a:cubicBezTo>
                <a:cubicBezTo>
                  <a:pt x="989583" y="358210"/>
                  <a:pt x="951451" y="313589"/>
                  <a:pt x="979714" y="370114"/>
                </a:cubicBezTo>
                <a:cubicBezTo>
                  <a:pt x="985565" y="381816"/>
                  <a:pt x="996172" y="390816"/>
                  <a:pt x="1001486" y="402771"/>
                </a:cubicBezTo>
                <a:cubicBezTo>
                  <a:pt x="1016627" y="436839"/>
                  <a:pt x="1025097" y="475444"/>
                  <a:pt x="1034143" y="511628"/>
                </a:cubicBezTo>
                <a:cubicBezTo>
                  <a:pt x="1030514" y="551542"/>
                  <a:pt x="1041181" y="595523"/>
                  <a:pt x="1023257" y="631371"/>
                </a:cubicBezTo>
                <a:cubicBezTo>
                  <a:pt x="1016566" y="644752"/>
                  <a:pt x="994501" y="622761"/>
                  <a:pt x="979714" y="620486"/>
                </a:cubicBezTo>
                <a:cubicBezTo>
                  <a:pt x="947238" y="615490"/>
                  <a:pt x="914400" y="613229"/>
                  <a:pt x="881743" y="609600"/>
                </a:cubicBezTo>
                <a:cubicBezTo>
                  <a:pt x="870857" y="605971"/>
                  <a:pt x="859349" y="603846"/>
                  <a:pt x="849086" y="598714"/>
                </a:cubicBezTo>
                <a:cubicBezTo>
                  <a:pt x="837384" y="592863"/>
                  <a:pt x="828384" y="582256"/>
                  <a:pt x="816429" y="576943"/>
                </a:cubicBezTo>
                <a:cubicBezTo>
                  <a:pt x="795458" y="567622"/>
                  <a:pt x="772886" y="562428"/>
                  <a:pt x="751114" y="555171"/>
                </a:cubicBezTo>
                <a:lnTo>
                  <a:pt x="718457" y="544286"/>
                </a:lnTo>
                <a:cubicBezTo>
                  <a:pt x="636474" y="489629"/>
                  <a:pt x="740663" y="553802"/>
                  <a:pt x="642257" y="511628"/>
                </a:cubicBezTo>
                <a:cubicBezTo>
                  <a:pt x="630232" y="506474"/>
                  <a:pt x="621555" y="495170"/>
                  <a:pt x="609600" y="489857"/>
                </a:cubicBezTo>
                <a:cubicBezTo>
                  <a:pt x="588629" y="480537"/>
                  <a:pt x="544286" y="468086"/>
                  <a:pt x="544286" y="468086"/>
                </a:cubicBezTo>
                <a:cubicBezTo>
                  <a:pt x="517213" y="450037"/>
                  <a:pt x="499658" y="436382"/>
                  <a:pt x="468086" y="424543"/>
                </a:cubicBezTo>
                <a:cubicBezTo>
                  <a:pt x="454078" y="419290"/>
                  <a:pt x="439057" y="417286"/>
                  <a:pt x="424543" y="413657"/>
                </a:cubicBezTo>
                <a:cubicBezTo>
                  <a:pt x="391886" y="417286"/>
                  <a:pt x="359430" y="424543"/>
                  <a:pt x="326572" y="424543"/>
                </a:cubicBezTo>
                <a:cubicBezTo>
                  <a:pt x="208913" y="424543"/>
                  <a:pt x="221379" y="425765"/>
                  <a:pt x="152400" y="402771"/>
                </a:cubicBezTo>
                <a:cubicBezTo>
                  <a:pt x="137886" y="388257"/>
                  <a:pt x="124442" y="372586"/>
                  <a:pt x="108857" y="359228"/>
                </a:cubicBezTo>
                <a:cubicBezTo>
                  <a:pt x="98924" y="350714"/>
                  <a:pt x="85451" y="346708"/>
                  <a:pt x="76200" y="337457"/>
                </a:cubicBezTo>
                <a:cubicBezTo>
                  <a:pt x="66949" y="328206"/>
                  <a:pt x="62602" y="315016"/>
                  <a:pt x="54429" y="304800"/>
                </a:cubicBezTo>
                <a:cubicBezTo>
                  <a:pt x="48018" y="296786"/>
                  <a:pt x="39068" y="291042"/>
                  <a:pt x="32657" y="283028"/>
                </a:cubicBezTo>
                <a:cubicBezTo>
                  <a:pt x="8541" y="252883"/>
                  <a:pt x="11498" y="252206"/>
                  <a:pt x="0" y="217714"/>
                </a:cubicBezTo>
                <a:cubicBezTo>
                  <a:pt x="3629" y="185057"/>
                  <a:pt x="2241" y="151443"/>
                  <a:pt x="10886" y="119743"/>
                </a:cubicBezTo>
                <a:cubicBezTo>
                  <a:pt x="18409" y="92158"/>
                  <a:pt x="91065" y="77927"/>
                  <a:pt x="97972" y="76200"/>
                </a:cubicBezTo>
                <a:cubicBezTo>
                  <a:pt x="163774" y="59749"/>
                  <a:pt x="127327" y="70043"/>
                  <a:pt x="206829" y="43543"/>
                </a:cubicBezTo>
                <a:cubicBezTo>
                  <a:pt x="217715" y="39914"/>
                  <a:pt x="228011" y="32657"/>
                  <a:pt x="239486" y="32657"/>
                </a:cubicBezTo>
                <a:lnTo>
                  <a:pt x="293914" y="0"/>
                </a:ln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4955879" y="1842407"/>
            <a:ext cx="1077686" cy="609600"/>
          </a:xfrm>
          <a:custGeom>
            <a:rect b="b" l="l" r="r" t="t"/>
            <a:pathLst>
              <a:path extrusionOk="0" h="609600" w="1077686">
                <a:moveTo>
                  <a:pt x="740229" y="337457"/>
                </a:moveTo>
                <a:cubicBezTo>
                  <a:pt x="732972" y="335643"/>
                  <a:pt x="698495" y="298748"/>
                  <a:pt x="674915" y="283028"/>
                </a:cubicBezTo>
                <a:cubicBezTo>
                  <a:pt x="660573" y="273467"/>
                  <a:pt x="595674" y="262826"/>
                  <a:pt x="587829" y="261257"/>
                </a:cubicBezTo>
                <a:cubicBezTo>
                  <a:pt x="478972" y="264886"/>
                  <a:pt x="369975" y="265554"/>
                  <a:pt x="261257" y="272143"/>
                </a:cubicBezTo>
                <a:cubicBezTo>
                  <a:pt x="230119" y="274030"/>
                  <a:pt x="222264" y="291639"/>
                  <a:pt x="195943" y="304800"/>
                </a:cubicBezTo>
                <a:cubicBezTo>
                  <a:pt x="185680" y="309932"/>
                  <a:pt x="173549" y="310554"/>
                  <a:pt x="163286" y="315686"/>
                </a:cubicBezTo>
                <a:cubicBezTo>
                  <a:pt x="78877" y="357890"/>
                  <a:pt x="180056" y="320981"/>
                  <a:pt x="97972" y="348343"/>
                </a:cubicBezTo>
                <a:cubicBezTo>
                  <a:pt x="90715" y="355600"/>
                  <a:pt x="84214" y="363703"/>
                  <a:pt x="76200" y="370114"/>
                </a:cubicBezTo>
                <a:cubicBezTo>
                  <a:pt x="65984" y="378287"/>
                  <a:pt x="52794" y="382635"/>
                  <a:pt x="43543" y="391886"/>
                </a:cubicBezTo>
                <a:cubicBezTo>
                  <a:pt x="34292" y="401137"/>
                  <a:pt x="29945" y="414327"/>
                  <a:pt x="21772" y="424543"/>
                </a:cubicBezTo>
                <a:cubicBezTo>
                  <a:pt x="15361" y="432557"/>
                  <a:pt x="7257" y="439057"/>
                  <a:pt x="0" y="446314"/>
                </a:cubicBezTo>
                <a:cubicBezTo>
                  <a:pt x="3629" y="464457"/>
                  <a:pt x="4389" y="483419"/>
                  <a:pt x="10886" y="500743"/>
                </a:cubicBezTo>
                <a:cubicBezTo>
                  <a:pt x="15480" y="512993"/>
                  <a:pt x="24143" y="523467"/>
                  <a:pt x="32657" y="533400"/>
                </a:cubicBezTo>
                <a:cubicBezTo>
                  <a:pt x="46015" y="548985"/>
                  <a:pt x="56727" y="570452"/>
                  <a:pt x="76200" y="576943"/>
                </a:cubicBezTo>
                <a:cubicBezTo>
                  <a:pt x="107322" y="587316"/>
                  <a:pt x="118233" y="591880"/>
                  <a:pt x="152400" y="598714"/>
                </a:cubicBezTo>
                <a:cubicBezTo>
                  <a:pt x="174043" y="603043"/>
                  <a:pt x="195943" y="605971"/>
                  <a:pt x="217715" y="609600"/>
                </a:cubicBezTo>
                <a:cubicBezTo>
                  <a:pt x="396236" y="604499"/>
                  <a:pt x="776299" y="597702"/>
                  <a:pt x="957943" y="576943"/>
                </a:cubicBezTo>
                <a:cubicBezTo>
                  <a:pt x="968140" y="575778"/>
                  <a:pt x="972458" y="562428"/>
                  <a:pt x="979715" y="555171"/>
                </a:cubicBezTo>
                <a:cubicBezTo>
                  <a:pt x="1029108" y="456384"/>
                  <a:pt x="1005254" y="495090"/>
                  <a:pt x="1045029" y="435428"/>
                </a:cubicBezTo>
                <a:cubicBezTo>
                  <a:pt x="1079060" y="299312"/>
                  <a:pt x="1035567" y="468544"/>
                  <a:pt x="1066800" y="359228"/>
                </a:cubicBezTo>
                <a:cubicBezTo>
                  <a:pt x="1070910" y="344843"/>
                  <a:pt x="1074057" y="330200"/>
                  <a:pt x="1077686" y="315686"/>
                </a:cubicBezTo>
                <a:cubicBezTo>
                  <a:pt x="1074057" y="239486"/>
                  <a:pt x="1073135" y="163109"/>
                  <a:pt x="1066800" y="87086"/>
                </a:cubicBezTo>
                <a:cubicBezTo>
                  <a:pt x="1065847" y="75651"/>
                  <a:pt x="1061047" y="64691"/>
                  <a:pt x="1055915" y="54428"/>
                </a:cubicBezTo>
                <a:cubicBezTo>
                  <a:pt x="1050064" y="42726"/>
                  <a:pt x="1044194" y="30146"/>
                  <a:pt x="1034143" y="21771"/>
                </a:cubicBezTo>
                <a:cubicBezTo>
                  <a:pt x="1021677" y="11383"/>
                  <a:pt x="1005114" y="7257"/>
                  <a:pt x="990600" y="0"/>
                </a:cubicBezTo>
                <a:cubicBezTo>
                  <a:pt x="903222" y="7944"/>
                  <a:pt x="889387" y="-9998"/>
                  <a:pt x="838200" y="32657"/>
                </a:cubicBezTo>
                <a:cubicBezTo>
                  <a:pt x="826373" y="42512"/>
                  <a:pt x="816429" y="54428"/>
                  <a:pt x="805543" y="65314"/>
                </a:cubicBezTo>
                <a:cubicBezTo>
                  <a:pt x="801914" y="79828"/>
                  <a:pt x="798956" y="94527"/>
                  <a:pt x="794657" y="108857"/>
                </a:cubicBezTo>
                <a:cubicBezTo>
                  <a:pt x="794640" y="108912"/>
                  <a:pt x="767452" y="190472"/>
                  <a:pt x="762000" y="206828"/>
                </a:cubicBezTo>
                <a:lnTo>
                  <a:pt x="740229" y="272143"/>
                </a:lnTo>
                <a:lnTo>
                  <a:pt x="718457" y="293914"/>
                </a:lnTo>
                <a:cubicBezTo>
                  <a:pt x="705949" y="331439"/>
                  <a:pt x="747486" y="339271"/>
                  <a:pt x="740229" y="337457"/>
                </a:cubicBezTo>
                <a:close/>
              </a:path>
            </a:pathLst>
          </a:custGeom>
          <a:solidFill>
            <a:schemeClr val="lt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7783655" y="2922550"/>
            <a:ext cx="914400" cy="9144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510062" y="576601"/>
            <a:ext cx="2212825" cy="1106138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5D (13) Wong Yi Kiu Eda</a:t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"/>
          <p:cNvSpPr/>
          <p:nvPr/>
        </p:nvSpPr>
        <p:spPr>
          <a:xfrm>
            <a:off x="9754856" y="57660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94" name="Google Shape;194;p2"/>
          <p:cNvSpPr/>
          <p:nvPr/>
        </p:nvSpPr>
        <p:spPr>
          <a:xfrm>
            <a:off x="2676908" y="689415"/>
            <a:ext cx="5400000" cy="54000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195" name="Google Shape;195;p2"/>
          <p:cNvCxnSpPr/>
          <p:nvPr/>
        </p:nvCxnSpPr>
        <p:spPr>
          <a:xfrm>
            <a:off x="7987554" y="8498541"/>
            <a:ext cx="13446" cy="753035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2"/>
          <p:cNvCxnSpPr/>
          <p:nvPr/>
        </p:nvCxnSpPr>
        <p:spPr>
          <a:xfrm>
            <a:off x="4760260" y="7678481"/>
            <a:ext cx="46800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2"/>
          <p:cNvCxnSpPr/>
          <p:nvPr/>
        </p:nvCxnSpPr>
        <p:spPr>
          <a:xfrm flipH="1" rot="10800000">
            <a:off x="-1224111" y="7341664"/>
            <a:ext cx="4680000" cy="330926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2"/>
          <p:cNvCxnSpPr/>
          <p:nvPr/>
        </p:nvCxnSpPr>
        <p:spPr>
          <a:xfrm>
            <a:off x="6192264" y="7140812"/>
            <a:ext cx="6830" cy="13023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2"/>
          <p:cNvCxnSpPr>
            <a:stCxn id="194" idx="0"/>
            <a:endCxn id="194" idx="4"/>
          </p:cNvCxnSpPr>
          <p:nvPr/>
        </p:nvCxnSpPr>
        <p:spPr>
          <a:xfrm>
            <a:off x="5376908" y="689415"/>
            <a:ext cx="0" cy="54000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2"/>
          <p:cNvCxnSpPr>
            <a:stCxn id="194" idx="1"/>
            <a:endCxn id="194" idx="5"/>
          </p:cNvCxnSpPr>
          <p:nvPr/>
        </p:nvCxnSpPr>
        <p:spPr>
          <a:xfrm>
            <a:off x="3467720" y="1480227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2"/>
          <p:cNvCxnSpPr>
            <a:endCxn id="194" idx="6"/>
          </p:cNvCxnSpPr>
          <p:nvPr/>
        </p:nvCxnSpPr>
        <p:spPr>
          <a:xfrm>
            <a:off x="2722808" y="3389415"/>
            <a:ext cx="53541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2"/>
          <p:cNvCxnSpPr>
            <a:stCxn id="194" idx="3"/>
            <a:endCxn id="194" idx="7"/>
          </p:cNvCxnSpPr>
          <p:nvPr/>
        </p:nvCxnSpPr>
        <p:spPr>
          <a:xfrm flipH="1" rot="10800000">
            <a:off x="3467720" y="1480203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3" name="Google Shape;203;p2"/>
          <p:cNvSpPr/>
          <p:nvPr/>
        </p:nvSpPr>
        <p:spPr>
          <a:xfrm>
            <a:off x="3800102" y="1199874"/>
            <a:ext cx="1621673" cy="882020"/>
          </a:xfrm>
          <a:custGeom>
            <a:rect b="b" l="l" r="r" t="t"/>
            <a:pathLst>
              <a:path extrusionOk="0" h="882020" w="1621673">
                <a:moveTo>
                  <a:pt x="1470170" y="0"/>
                </a:moveTo>
                <a:lnTo>
                  <a:pt x="1474137" y="5200"/>
                </a:lnTo>
                <a:cubicBezTo>
                  <a:pt x="1480098" y="18947"/>
                  <a:pt x="1440369" y="1528"/>
                  <a:pt x="1501930" y="22047"/>
                </a:cubicBezTo>
                <a:cubicBezTo>
                  <a:pt x="1509187" y="32933"/>
                  <a:pt x="1515528" y="44489"/>
                  <a:pt x="1523701" y="54705"/>
                </a:cubicBezTo>
                <a:cubicBezTo>
                  <a:pt x="1530112" y="62719"/>
                  <a:pt x="1540193" y="67675"/>
                  <a:pt x="1545473" y="76476"/>
                </a:cubicBezTo>
                <a:cubicBezTo>
                  <a:pt x="1552787" y="88666"/>
                  <a:pt x="1564399" y="143193"/>
                  <a:pt x="1567244" y="152676"/>
                </a:cubicBezTo>
                <a:cubicBezTo>
                  <a:pt x="1573838" y="174657"/>
                  <a:pt x="1581758" y="196219"/>
                  <a:pt x="1589015" y="217990"/>
                </a:cubicBezTo>
                <a:lnTo>
                  <a:pt x="1610787" y="283305"/>
                </a:lnTo>
                <a:lnTo>
                  <a:pt x="1621673" y="315962"/>
                </a:lnTo>
                <a:cubicBezTo>
                  <a:pt x="1618044" y="363133"/>
                  <a:pt x="1616655" y="410531"/>
                  <a:pt x="1610787" y="457476"/>
                </a:cubicBezTo>
                <a:cubicBezTo>
                  <a:pt x="1609364" y="468862"/>
                  <a:pt x="1608015" y="482019"/>
                  <a:pt x="1599901" y="490133"/>
                </a:cubicBezTo>
                <a:cubicBezTo>
                  <a:pt x="1588426" y="501608"/>
                  <a:pt x="1570447" y="503854"/>
                  <a:pt x="1556358" y="511905"/>
                </a:cubicBezTo>
                <a:cubicBezTo>
                  <a:pt x="1497273" y="545668"/>
                  <a:pt x="1550918" y="524604"/>
                  <a:pt x="1491044" y="544562"/>
                </a:cubicBezTo>
                <a:cubicBezTo>
                  <a:pt x="1465644" y="540933"/>
                  <a:pt x="1438792" y="542887"/>
                  <a:pt x="1414844" y="533676"/>
                </a:cubicBezTo>
                <a:cubicBezTo>
                  <a:pt x="1390422" y="524283"/>
                  <a:pt x="1371301" y="504647"/>
                  <a:pt x="1349530" y="490133"/>
                </a:cubicBezTo>
                <a:cubicBezTo>
                  <a:pt x="1338644" y="482876"/>
                  <a:pt x="1326124" y="477613"/>
                  <a:pt x="1316873" y="468362"/>
                </a:cubicBezTo>
                <a:cubicBezTo>
                  <a:pt x="1309616" y="461105"/>
                  <a:pt x="1304281" y="451180"/>
                  <a:pt x="1295101" y="446590"/>
                </a:cubicBezTo>
                <a:cubicBezTo>
                  <a:pt x="1274575" y="436327"/>
                  <a:pt x="1229787" y="424819"/>
                  <a:pt x="1229787" y="424819"/>
                </a:cubicBezTo>
                <a:cubicBezTo>
                  <a:pt x="1204387" y="432076"/>
                  <a:pt x="1177727" y="435861"/>
                  <a:pt x="1153587" y="446590"/>
                </a:cubicBezTo>
                <a:cubicBezTo>
                  <a:pt x="1123496" y="459964"/>
                  <a:pt x="1135290" y="477085"/>
                  <a:pt x="1120930" y="501019"/>
                </a:cubicBezTo>
                <a:cubicBezTo>
                  <a:pt x="1115650" y="509820"/>
                  <a:pt x="1106415" y="515533"/>
                  <a:pt x="1099158" y="522790"/>
                </a:cubicBezTo>
                <a:cubicBezTo>
                  <a:pt x="1073451" y="625619"/>
                  <a:pt x="1090769" y="583113"/>
                  <a:pt x="1055615" y="653419"/>
                </a:cubicBezTo>
                <a:cubicBezTo>
                  <a:pt x="1051987" y="725990"/>
                  <a:pt x="1058326" y="799754"/>
                  <a:pt x="1044730" y="871133"/>
                </a:cubicBezTo>
                <a:cubicBezTo>
                  <a:pt x="1042583" y="882405"/>
                  <a:pt x="1023548" y="882019"/>
                  <a:pt x="1012073" y="882019"/>
                </a:cubicBezTo>
                <a:cubicBezTo>
                  <a:pt x="957524" y="882019"/>
                  <a:pt x="903216" y="874762"/>
                  <a:pt x="848787" y="871133"/>
                </a:cubicBezTo>
                <a:cubicBezTo>
                  <a:pt x="837901" y="867504"/>
                  <a:pt x="825969" y="866151"/>
                  <a:pt x="816130" y="860247"/>
                </a:cubicBezTo>
                <a:cubicBezTo>
                  <a:pt x="807329" y="854967"/>
                  <a:pt x="803538" y="843066"/>
                  <a:pt x="794358" y="838476"/>
                </a:cubicBezTo>
                <a:cubicBezTo>
                  <a:pt x="780976" y="831785"/>
                  <a:pt x="765329" y="831219"/>
                  <a:pt x="750815" y="827590"/>
                </a:cubicBezTo>
                <a:cubicBezTo>
                  <a:pt x="673233" y="750008"/>
                  <a:pt x="761284" y="833790"/>
                  <a:pt x="685501" y="773162"/>
                </a:cubicBezTo>
                <a:cubicBezTo>
                  <a:pt x="677487" y="766751"/>
                  <a:pt x="671744" y="757801"/>
                  <a:pt x="663730" y="751390"/>
                </a:cubicBezTo>
                <a:cubicBezTo>
                  <a:pt x="653514" y="743217"/>
                  <a:pt x="641289" y="737792"/>
                  <a:pt x="631073" y="729619"/>
                </a:cubicBezTo>
                <a:cubicBezTo>
                  <a:pt x="623059" y="723208"/>
                  <a:pt x="618102" y="713127"/>
                  <a:pt x="609301" y="707847"/>
                </a:cubicBezTo>
                <a:cubicBezTo>
                  <a:pt x="599462" y="701944"/>
                  <a:pt x="587530" y="700590"/>
                  <a:pt x="576644" y="696962"/>
                </a:cubicBezTo>
                <a:cubicBezTo>
                  <a:pt x="565758" y="689705"/>
                  <a:pt x="557070" y="675190"/>
                  <a:pt x="543987" y="675190"/>
                </a:cubicBezTo>
                <a:cubicBezTo>
                  <a:pt x="497332" y="675190"/>
                  <a:pt x="458571" y="691271"/>
                  <a:pt x="424244" y="718733"/>
                </a:cubicBezTo>
                <a:cubicBezTo>
                  <a:pt x="416230" y="725144"/>
                  <a:pt x="408631" y="732294"/>
                  <a:pt x="402473" y="740505"/>
                </a:cubicBezTo>
                <a:cubicBezTo>
                  <a:pt x="328626" y="838968"/>
                  <a:pt x="387086" y="777665"/>
                  <a:pt x="337158" y="827590"/>
                </a:cubicBezTo>
                <a:cubicBezTo>
                  <a:pt x="333530" y="838476"/>
                  <a:pt x="334387" y="852133"/>
                  <a:pt x="326273" y="860247"/>
                </a:cubicBezTo>
                <a:cubicBezTo>
                  <a:pt x="318159" y="868361"/>
                  <a:pt x="305090" y="871133"/>
                  <a:pt x="293615" y="871133"/>
                </a:cubicBezTo>
                <a:cubicBezTo>
                  <a:pt x="255302" y="871133"/>
                  <a:pt x="229319" y="860586"/>
                  <a:pt x="195644" y="849362"/>
                </a:cubicBezTo>
                <a:cubicBezTo>
                  <a:pt x="140482" y="794197"/>
                  <a:pt x="211871" y="859098"/>
                  <a:pt x="141215" y="816705"/>
                </a:cubicBezTo>
                <a:cubicBezTo>
                  <a:pt x="132414" y="811425"/>
                  <a:pt x="127458" y="801344"/>
                  <a:pt x="119444" y="794933"/>
                </a:cubicBezTo>
                <a:cubicBezTo>
                  <a:pt x="109228" y="786760"/>
                  <a:pt x="97003" y="781335"/>
                  <a:pt x="86787" y="773162"/>
                </a:cubicBezTo>
                <a:cubicBezTo>
                  <a:pt x="78773" y="766751"/>
                  <a:pt x="73816" y="756670"/>
                  <a:pt x="65015" y="751390"/>
                </a:cubicBezTo>
                <a:cubicBezTo>
                  <a:pt x="55176" y="745487"/>
                  <a:pt x="43244" y="744133"/>
                  <a:pt x="32358" y="740505"/>
                </a:cubicBezTo>
                <a:cubicBezTo>
                  <a:pt x="25101" y="733248"/>
                  <a:pt x="15177" y="727913"/>
                  <a:pt x="10587" y="718733"/>
                </a:cubicBezTo>
                <a:cubicBezTo>
                  <a:pt x="7241" y="712042"/>
                  <a:pt x="3905" y="704846"/>
                  <a:pt x="1712" y="697477"/>
                </a:cubicBezTo>
                <a:lnTo>
                  <a:pt x="0" y="678501"/>
                </a:lnTo>
                <a:lnTo>
                  <a:pt x="23656" y="652472"/>
                </a:lnTo>
                <a:lnTo>
                  <a:pt x="40673" y="646485"/>
                </a:lnTo>
                <a:cubicBezTo>
                  <a:pt x="46106" y="644870"/>
                  <a:pt x="50902" y="643609"/>
                  <a:pt x="54130" y="642533"/>
                </a:cubicBezTo>
                <a:cubicBezTo>
                  <a:pt x="61929" y="630835"/>
                  <a:pt x="67455" y="622319"/>
                  <a:pt x="71301" y="616257"/>
                </a:cubicBezTo>
                <a:lnTo>
                  <a:pt x="78119" y="605144"/>
                </a:lnTo>
                <a:lnTo>
                  <a:pt x="76574" y="608200"/>
                </a:lnTo>
                <a:cubicBezTo>
                  <a:pt x="72993" y="616524"/>
                  <a:pt x="71002" y="629035"/>
                  <a:pt x="108558" y="598990"/>
                </a:cubicBezTo>
                <a:cubicBezTo>
                  <a:pt x="118774" y="590817"/>
                  <a:pt x="121954" y="576384"/>
                  <a:pt x="130330" y="566333"/>
                </a:cubicBezTo>
                <a:cubicBezTo>
                  <a:pt x="140185" y="554507"/>
                  <a:pt x="152101" y="544562"/>
                  <a:pt x="162987" y="533676"/>
                </a:cubicBezTo>
                <a:lnTo>
                  <a:pt x="167466" y="519932"/>
                </a:lnTo>
                <a:lnTo>
                  <a:pt x="190467" y="499027"/>
                </a:lnTo>
                <a:cubicBezTo>
                  <a:pt x="245133" y="453912"/>
                  <a:pt x="302002" y="411371"/>
                  <a:pt x="360888" y="371588"/>
                </a:cubicBezTo>
                <a:lnTo>
                  <a:pt x="477856" y="300528"/>
                </a:lnTo>
                <a:lnTo>
                  <a:pt x="484116" y="299634"/>
                </a:lnTo>
                <a:cubicBezTo>
                  <a:pt x="496816" y="297819"/>
                  <a:pt x="507701" y="294191"/>
                  <a:pt x="511330" y="283305"/>
                </a:cubicBezTo>
                <a:lnTo>
                  <a:pt x="512247" y="279635"/>
                </a:lnTo>
                <a:lnTo>
                  <a:pt x="543412" y="260702"/>
                </a:lnTo>
                <a:cubicBezTo>
                  <a:pt x="794351" y="124384"/>
                  <a:pt x="1074595" y="35174"/>
                  <a:pt x="1372274" y="4943"/>
                </a:cubicBezTo>
                <a:lnTo>
                  <a:pt x="147017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5695785" y="1552741"/>
            <a:ext cx="1916684" cy="2636634"/>
          </a:xfrm>
          <a:custGeom>
            <a:rect b="b" l="l" r="r" t="t"/>
            <a:pathLst>
              <a:path extrusionOk="0" h="2636634" w="1916684">
                <a:moveTo>
                  <a:pt x="870857" y="2291"/>
                </a:moveTo>
                <a:cubicBezTo>
                  <a:pt x="879928" y="-4966"/>
                  <a:pt x="906386" y="6766"/>
                  <a:pt x="914400" y="13177"/>
                </a:cubicBezTo>
                <a:cubicBezTo>
                  <a:pt x="983049" y="68095"/>
                  <a:pt x="916270" y="4160"/>
                  <a:pt x="968828" y="56720"/>
                </a:cubicBezTo>
                <a:cubicBezTo>
                  <a:pt x="979714" y="60349"/>
                  <a:pt x="990354" y="64823"/>
                  <a:pt x="1001486" y="67606"/>
                </a:cubicBezTo>
                <a:lnTo>
                  <a:pt x="1007480" y="68686"/>
                </a:lnTo>
                <a:lnTo>
                  <a:pt x="1111084" y="146160"/>
                </a:lnTo>
                <a:cubicBezTo>
                  <a:pt x="1603085" y="552195"/>
                  <a:pt x="1916684" y="1166673"/>
                  <a:pt x="1916684" y="1854397"/>
                </a:cubicBezTo>
                <a:cubicBezTo>
                  <a:pt x="1916684" y="2083638"/>
                  <a:pt x="1881840" y="2304741"/>
                  <a:pt x="1817158" y="2512698"/>
                </a:cubicBezTo>
                <a:lnTo>
                  <a:pt x="1784526" y="2601855"/>
                </a:lnTo>
                <a:lnTo>
                  <a:pt x="1763486" y="2603977"/>
                </a:lnTo>
                <a:lnTo>
                  <a:pt x="1611086" y="2614863"/>
                </a:lnTo>
                <a:cubicBezTo>
                  <a:pt x="1333478" y="2636217"/>
                  <a:pt x="1613825" y="2621446"/>
                  <a:pt x="1143000" y="2636634"/>
                </a:cubicBezTo>
                <a:cubicBezTo>
                  <a:pt x="1132114" y="2629377"/>
                  <a:pt x="1122045" y="2620714"/>
                  <a:pt x="1110343" y="2614863"/>
                </a:cubicBezTo>
                <a:cubicBezTo>
                  <a:pt x="1100080" y="2609731"/>
                  <a:pt x="1087649" y="2609670"/>
                  <a:pt x="1077686" y="2603977"/>
                </a:cubicBezTo>
                <a:cubicBezTo>
                  <a:pt x="1061934" y="2594976"/>
                  <a:pt x="1048081" y="2582935"/>
                  <a:pt x="1034143" y="2571320"/>
                </a:cubicBezTo>
                <a:cubicBezTo>
                  <a:pt x="1026258" y="2564750"/>
                  <a:pt x="1014521" y="2559584"/>
                  <a:pt x="1012371" y="2549548"/>
                </a:cubicBezTo>
                <a:cubicBezTo>
                  <a:pt x="1003216" y="2506824"/>
                  <a:pt x="1005114" y="2462463"/>
                  <a:pt x="1001486" y="2418920"/>
                </a:cubicBezTo>
                <a:cubicBezTo>
                  <a:pt x="1013699" y="2382279"/>
                  <a:pt x="1012618" y="2380388"/>
                  <a:pt x="1034143" y="2342720"/>
                </a:cubicBezTo>
                <a:cubicBezTo>
                  <a:pt x="1040634" y="2331361"/>
                  <a:pt x="1054520" y="2323071"/>
                  <a:pt x="1055914" y="2310063"/>
                </a:cubicBezTo>
                <a:cubicBezTo>
                  <a:pt x="1065586" y="2219793"/>
                  <a:pt x="1063171" y="2128634"/>
                  <a:pt x="1066800" y="2037920"/>
                </a:cubicBezTo>
                <a:cubicBezTo>
                  <a:pt x="1063312" y="2023967"/>
                  <a:pt x="1052837" y="1977338"/>
                  <a:pt x="1045028" y="1961720"/>
                </a:cubicBezTo>
                <a:cubicBezTo>
                  <a:pt x="1039177" y="1950018"/>
                  <a:pt x="1029108" y="1940765"/>
                  <a:pt x="1023257" y="1929063"/>
                </a:cubicBezTo>
                <a:cubicBezTo>
                  <a:pt x="994231" y="1871010"/>
                  <a:pt x="1035899" y="1920813"/>
                  <a:pt x="990600" y="1852863"/>
                </a:cubicBezTo>
                <a:cubicBezTo>
                  <a:pt x="978191" y="1834249"/>
                  <a:pt x="953641" y="1820966"/>
                  <a:pt x="936171" y="1809320"/>
                </a:cubicBezTo>
                <a:cubicBezTo>
                  <a:pt x="936171" y="1809320"/>
                  <a:pt x="877953" y="1795421"/>
                  <a:pt x="849086" y="1787548"/>
                </a:cubicBezTo>
                <a:cubicBezTo>
                  <a:pt x="838016" y="1784529"/>
                  <a:pt x="827314" y="1780291"/>
                  <a:pt x="816428" y="1776663"/>
                </a:cubicBezTo>
                <a:cubicBezTo>
                  <a:pt x="712047" y="1774178"/>
                  <a:pt x="463644" y="1794602"/>
                  <a:pt x="304800" y="1754891"/>
                </a:cubicBezTo>
                <a:cubicBezTo>
                  <a:pt x="293668" y="1752108"/>
                  <a:pt x="283176" y="1747158"/>
                  <a:pt x="272143" y="1744006"/>
                </a:cubicBezTo>
                <a:cubicBezTo>
                  <a:pt x="257758" y="1739896"/>
                  <a:pt x="242608" y="1738373"/>
                  <a:pt x="228600" y="1733120"/>
                </a:cubicBezTo>
                <a:cubicBezTo>
                  <a:pt x="213406" y="1727422"/>
                  <a:pt x="199973" y="1717740"/>
                  <a:pt x="185057" y="1711348"/>
                </a:cubicBezTo>
                <a:cubicBezTo>
                  <a:pt x="174510" y="1706828"/>
                  <a:pt x="162363" y="1706156"/>
                  <a:pt x="152400" y="1700463"/>
                </a:cubicBezTo>
                <a:cubicBezTo>
                  <a:pt x="136648" y="1691462"/>
                  <a:pt x="123371" y="1678692"/>
                  <a:pt x="108857" y="1667806"/>
                </a:cubicBezTo>
                <a:cubicBezTo>
                  <a:pt x="97971" y="1664177"/>
                  <a:pt x="86039" y="1662824"/>
                  <a:pt x="76200" y="1656920"/>
                </a:cubicBezTo>
                <a:cubicBezTo>
                  <a:pt x="60651" y="1647590"/>
                  <a:pt x="40396" y="1616035"/>
                  <a:pt x="32657" y="1602491"/>
                </a:cubicBezTo>
                <a:cubicBezTo>
                  <a:pt x="-5964" y="1534902"/>
                  <a:pt x="9705" y="1545961"/>
                  <a:pt x="0" y="1439206"/>
                </a:cubicBezTo>
                <a:cubicBezTo>
                  <a:pt x="17232" y="1370278"/>
                  <a:pt x="2587" y="1408111"/>
                  <a:pt x="54428" y="1330348"/>
                </a:cubicBezTo>
                <a:cubicBezTo>
                  <a:pt x="65314" y="1323091"/>
                  <a:pt x="77835" y="1317828"/>
                  <a:pt x="87086" y="1308577"/>
                </a:cubicBezTo>
                <a:cubicBezTo>
                  <a:pt x="96337" y="1299326"/>
                  <a:pt x="100684" y="1286136"/>
                  <a:pt x="108857" y="1275920"/>
                </a:cubicBezTo>
                <a:cubicBezTo>
                  <a:pt x="115268" y="1267906"/>
                  <a:pt x="123371" y="1261405"/>
                  <a:pt x="130628" y="1254148"/>
                </a:cubicBezTo>
                <a:cubicBezTo>
                  <a:pt x="145142" y="1246891"/>
                  <a:pt x="160410" y="1240977"/>
                  <a:pt x="174171" y="1232377"/>
                </a:cubicBezTo>
                <a:cubicBezTo>
                  <a:pt x="189556" y="1222761"/>
                  <a:pt x="201962" y="1208721"/>
                  <a:pt x="217714" y="1199720"/>
                </a:cubicBezTo>
                <a:cubicBezTo>
                  <a:pt x="227677" y="1194027"/>
                  <a:pt x="240108" y="1193966"/>
                  <a:pt x="250371" y="1188834"/>
                </a:cubicBezTo>
                <a:cubicBezTo>
                  <a:pt x="262073" y="1182983"/>
                  <a:pt x="272142" y="1174320"/>
                  <a:pt x="283028" y="1167063"/>
                </a:cubicBezTo>
                <a:cubicBezTo>
                  <a:pt x="283028" y="1167063"/>
                  <a:pt x="341727" y="1154753"/>
                  <a:pt x="370114" y="1145291"/>
                </a:cubicBezTo>
                <a:cubicBezTo>
                  <a:pt x="385509" y="1140159"/>
                  <a:pt x="398463" y="1129218"/>
                  <a:pt x="413657" y="1123520"/>
                </a:cubicBezTo>
                <a:cubicBezTo>
                  <a:pt x="427665" y="1118267"/>
                  <a:pt x="443192" y="1117887"/>
                  <a:pt x="457200" y="1112634"/>
                </a:cubicBezTo>
                <a:cubicBezTo>
                  <a:pt x="472394" y="1106936"/>
                  <a:pt x="485200" y="1095526"/>
                  <a:pt x="500743" y="1090863"/>
                </a:cubicBezTo>
                <a:cubicBezTo>
                  <a:pt x="596575" y="1062114"/>
                  <a:pt x="539756" y="1106278"/>
                  <a:pt x="598714" y="1047320"/>
                </a:cubicBezTo>
                <a:cubicBezTo>
                  <a:pt x="609600" y="1043691"/>
                  <a:pt x="621532" y="1042338"/>
                  <a:pt x="631371" y="1036434"/>
                </a:cubicBezTo>
                <a:cubicBezTo>
                  <a:pt x="640172" y="1031154"/>
                  <a:pt x="647863" y="1023464"/>
                  <a:pt x="653143" y="1014663"/>
                </a:cubicBezTo>
                <a:cubicBezTo>
                  <a:pt x="659047" y="1004824"/>
                  <a:pt x="662827" y="993417"/>
                  <a:pt x="664028" y="982006"/>
                </a:cubicBezTo>
                <a:cubicBezTo>
                  <a:pt x="670117" y="924155"/>
                  <a:pt x="671285" y="865891"/>
                  <a:pt x="674914" y="807834"/>
                </a:cubicBezTo>
                <a:cubicBezTo>
                  <a:pt x="671285" y="786063"/>
                  <a:pt x="668816" y="764066"/>
                  <a:pt x="664028" y="742520"/>
                </a:cubicBezTo>
                <a:cubicBezTo>
                  <a:pt x="661539" y="731319"/>
                  <a:pt x="656295" y="720896"/>
                  <a:pt x="653143" y="709863"/>
                </a:cubicBezTo>
                <a:cubicBezTo>
                  <a:pt x="649033" y="695478"/>
                  <a:pt x="645886" y="680834"/>
                  <a:pt x="642257" y="666320"/>
                </a:cubicBezTo>
                <a:lnTo>
                  <a:pt x="598714" y="622777"/>
                </a:lnTo>
                <a:cubicBezTo>
                  <a:pt x="582487" y="606550"/>
                  <a:pt x="580044" y="580202"/>
                  <a:pt x="576943" y="557463"/>
                </a:cubicBezTo>
                <a:cubicBezTo>
                  <a:pt x="569083" y="499826"/>
                  <a:pt x="569686" y="441348"/>
                  <a:pt x="566057" y="383291"/>
                </a:cubicBezTo>
                <a:cubicBezTo>
                  <a:pt x="569686" y="372405"/>
                  <a:pt x="571811" y="360897"/>
                  <a:pt x="576943" y="350634"/>
                </a:cubicBezTo>
                <a:cubicBezTo>
                  <a:pt x="594946" y="314629"/>
                  <a:pt x="624766" y="291925"/>
                  <a:pt x="653143" y="263548"/>
                </a:cubicBezTo>
                <a:cubicBezTo>
                  <a:pt x="671645" y="245046"/>
                  <a:pt x="696686" y="234520"/>
                  <a:pt x="718457" y="220006"/>
                </a:cubicBezTo>
                <a:cubicBezTo>
                  <a:pt x="726997" y="214313"/>
                  <a:pt x="732971" y="205491"/>
                  <a:pt x="740228" y="198234"/>
                </a:cubicBezTo>
                <a:cubicBezTo>
                  <a:pt x="757017" y="181446"/>
                  <a:pt x="769673" y="168900"/>
                  <a:pt x="779109" y="159623"/>
                </a:cubicBezTo>
                <a:lnTo>
                  <a:pt x="798457" y="140830"/>
                </a:lnTo>
                <a:lnTo>
                  <a:pt x="801687" y="138083"/>
                </a:lnTo>
                <a:cubicBezTo>
                  <a:pt x="805058" y="134949"/>
                  <a:pt x="806481" y="133198"/>
                  <a:pt x="798668" y="140625"/>
                </a:cubicBezTo>
                <a:lnTo>
                  <a:pt x="798457" y="140830"/>
                </a:lnTo>
                <a:lnTo>
                  <a:pt x="796083" y="142849"/>
                </a:lnTo>
                <a:cubicBezTo>
                  <a:pt x="790842" y="146705"/>
                  <a:pt x="789422" y="144906"/>
                  <a:pt x="816428" y="111148"/>
                </a:cubicBezTo>
                <a:cubicBezTo>
                  <a:pt x="835184" y="87702"/>
                  <a:pt x="848144" y="88259"/>
                  <a:pt x="859971" y="56720"/>
                </a:cubicBezTo>
                <a:cubicBezTo>
                  <a:pt x="866468" y="39396"/>
                  <a:pt x="861786" y="9548"/>
                  <a:pt x="870857" y="229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892656" y="1985208"/>
            <a:ext cx="1172" cy="2146"/>
          </a:xfrm>
          <a:custGeom>
            <a:rect b="b" l="l" r="r" t="t"/>
            <a:pathLst>
              <a:path extrusionOk="0" h="2146" w="1172">
                <a:moveTo>
                  <a:pt x="845" y="474"/>
                </a:moveTo>
                <a:cubicBezTo>
                  <a:pt x="1346" y="-353"/>
                  <a:pt x="1353" y="-188"/>
                  <a:pt x="274" y="1699"/>
                </a:cubicBezTo>
                <a:lnTo>
                  <a:pt x="0" y="2146"/>
                </a:lnTo>
                <a:lnTo>
                  <a:pt x="845" y="474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3264270" y="3836950"/>
            <a:ext cx="2996733" cy="1783938"/>
          </a:xfrm>
          <a:custGeom>
            <a:rect b="b" l="l" r="r" t="t"/>
            <a:pathLst>
              <a:path extrusionOk="0" h="1783938" w="2996733">
                <a:moveTo>
                  <a:pt x="174172" y="0"/>
                </a:moveTo>
                <a:cubicBezTo>
                  <a:pt x="232342" y="0"/>
                  <a:pt x="290286" y="7257"/>
                  <a:pt x="348343" y="10886"/>
                </a:cubicBezTo>
                <a:cubicBezTo>
                  <a:pt x="359229" y="18143"/>
                  <a:pt x="370784" y="24484"/>
                  <a:pt x="381000" y="32657"/>
                </a:cubicBezTo>
                <a:cubicBezTo>
                  <a:pt x="410088" y="55927"/>
                  <a:pt x="410877" y="58442"/>
                  <a:pt x="405803" y="56032"/>
                </a:cubicBezTo>
                <a:lnTo>
                  <a:pt x="399619" y="52573"/>
                </a:lnTo>
                <a:lnTo>
                  <a:pt x="395422" y="49848"/>
                </a:lnTo>
                <a:cubicBezTo>
                  <a:pt x="391667" y="47472"/>
                  <a:pt x="395277" y="49941"/>
                  <a:pt x="399604" y="52565"/>
                </a:cubicBezTo>
                <a:lnTo>
                  <a:pt x="399619" y="52573"/>
                </a:lnTo>
                <a:lnTo>
                  <a:pt x="407409" y="57632"/>
                </a:lnTo>
                <a:cubicBezTo>
                  <a:pt x="413800" y="61828"/>
                  <a:pt x="422863" y="67823"/>
                  <a:pt x="435429" y="76200"/>
                </a:cubicBezTo>
                <a:cubicBezTo>
                  <a:pt x="484823" y="174988"/>
                  <a:pt x="451968" y="145283"/>
                  <a:pt x="511629" y="185057"/>
                </a:cubicBezTo>
                <a:cubicBezTo>
                  <a:pt x="518886" y="195943"/>
                  <a:pt x="522306" y="210780"/>
                  <a:pt x="533400" y="217714"/>
                </a:cubicBezTo>
                <a:cubicBezTo>
                  <a:pt x="552861" y="229877"/>
                  <a:pt x="598715" y="239486"/>
                  <a:pt x="598715" y="239486"/>
                </a:cubicBezTo>
                <a:cubicBezTo>
                  <a:pt x="642258" y="235857"/>
                  <a:pt x="686244" y="235783"/>
                  <a:pt x="729343" y="228600"/>
                </a:cubicBezTo>
                <a:cubicBezTo>
                  <a:pt x="751980" y="224827"/>
                  <a:pt x="794657" y="206828"/>
                  <a:pt x="794657" y="206828"/>
                </a:cubicBezTo>
                <a:cubicBezTo>
                  <a:pt x="798286" y="195942"/>
                  <a:pt x="798874" y="183508"/>
                  <a:pt x="805543" y="174171"/>
                </a:cubicBezTo>
                <a:cubicBezTo>
                  <a:pt x="817474" y="157468"/>
                  <a:pt x="849086" y="130628"/>
                  <a:pt x="849086" y="130628"/>
                </a:cubicBezTo>
                <a:cubicBezTo>
                  <a:pt x="869089" y="70622"/>
                  <a:pt x="847162" y="120174"/>
                  <a:pt x="903515" y="54428"/>
                </a:cubicBezTo>
                <a:cubicBezTo>
                  <a:pt x="942905" y="8472"/>
                  <a:pt x="903004" y="29198"/>
                  <a:pt x="957943" y="10886"/>
                </a:cubicBezTo>
                <a:cubicBezTo>
                  <a:pt x="1050396" y="18590"/>
                  <a:pt x="1067552" y="-1189"/>
                  <a:pt x="1121229" y="43543"/>
                </a:cubicBezTo>
                <a:cubicBezTo>
                  <a:pt x="1133055" y="53398"/>
                  <a:pt x="1143000" y="65314"/>
                  <a:pt x="1153886" y="76200"/>
                </a:cubicBezTo>
                <a:cubicBezTo>
                  <a:pt x="1194172" y="156773"/>
                  <a:pt x="1153149" y="86202"/>
                  <a:pt x="1208315" y="152400"/>
                </a:cubicBezTo>
                <a:cubicBezTo>
                  <a:pt x="1245431" y="196938"/>
                  <a:pt x="1216367" y="175366"/>
                  <a:pt x="1251857" y="228600"/>
                </a:cubicBezTo>
                <a:cubicBezTo>
                  <a:pt x="1257550" y="237139"/>
                  <a:pt x="1266372" y="243114"/>
                  <a:pt x="1273629" y="250371"/>
                </a:cubicBezTo>
                <a:cubicBezTo>
                  <a:pt x="1300992" y="332457"/>
                  <a:pt x="1264081" y="231274"/>
                  <a:pt x="1306286" y="315686"/>
                </a:cubicBezTo>
                <a:cubicBezTo>
                  <a:pt x="1315024" y="333163"/>
                  <a:pt x="1320121" y="352258"/>
                  <a:pt x="1328057" y="370114"/>
                </a:cubicBezTo>
                <a:cubicBezTo>
                  <a:pt x="1334648" y="384943"/>
                  <a:pt x="1343436" y="398742"/>
                  <a:pt x="1349829" y="413657"/>
                </a:cubicBezTo>
                <a:cubicBezTo>
                  <a:pt x="1354349" y="424204"/>
                  <a:pt x="1356686" y="435570"/>
                  <a:pt x="1360715" y="446314"/>
                </a:cubicBezTo>
                <a:cubicBezTo>
                  <a:pt x="1367576" y="464610"/>
                  <a:pt x="1375625" y="482447"/>
                  <a:pt x="1382486" y="500743"/>
                </a:cubicBezTo>
                <a:cubicBezTo>
                  <a:pt x="1386515" y="511487"/>
                  <a:pt x="1386703" y="524063"/>
                  <a:pt x="1393372" y="533400"/>
                </a:cubicBezTo>
                <a:cubicBezTo>
                  <a:pt x="1405303" y="550103"/>
                  <a:pt x="1422401" y="562429"/>
                  <a:pt x="1436915" y="576943"/>
                </a:cubicBezTo>
                <a:cubicBezTo>
                  <a:pt x="1489698" y="682511"/>
                  <a:pt x="1416489" y="551298"/>
                  <a:pt x="1513115" y="664028"/>
                </a:cubicBezTo>
                <a:cubicBezTo>
                  <a:pt x="1520583" y="672740"/>
                  <a:pt x="1517635" y="687138"/>
                  <a:pt x="1524000" y="696686"/>
                </a:cubicBezTo>
                <a:cubicBezTo>
                  <a:pt x="1540763" y="721832"/>
                  <a:pt x="1565217" y="735049"/>
                  <a:pt x="1589315" y="751114"/>
                </a:cubicBezTo>
                <a:cubicBezTo>
                  <a:pt x="1638004" y="824149"/>
                  <a:pt x="1580648" y="752593"/>
                  <a:pt x="1643743" y="794657"/>
                </a:cubicBezTo>
                <a:cubicBezTo>
                  <a:pt x="1656552" y="803196"/>
                  <a:pt x="1664574" y="817459"/>
                  <a:pt x="1676400" y="827314"/>
                </a:cubicBezTo>
                <a:cubicBezTo>
                  <a:pt x="1686451" y="835690"/>
                  <a:pt x="1698411" y="841482"/>
                  <a:pt x="1709057" y="849086"/>
                </a:cubicBezTo>
                <a:cubicBezTo>
                  <a:pt x="1723820" y="859631"/>
                  <a:pt x="1738662" y="870128"/>
                  <a:pt x="1752600" y="881743"/>
                </a:cubicBezTo>
                <a:cubicBezTo>
                  <a:pt x="1760484" y="888313"/>
                  <a:pt x="1766358" y="897103"/>
                  <a:pt x="1774372" y="903514"/>
                </a:cubicBezTo>
                <a:cubicBezTo>
                  <a:pt x="1800020" y="924032"/>
                  <a:pt x="1820767" y="932155"/>
                  <a:pt x="1850572" y="947057"/>
                </a:cubicBezTo>
                <a:cubicBezTo>
                  <a:pt x="1861458" y="957943"/>
                  <a:pt x="1871077" y="970263"/>
                  <a:pt x="1883229" y="979714"/>
                </a:cubicBezTo>
                <a:cubicBezTo>
                  <a:pt x="1903883" y="995778"/>
                  <a:pt x="1948543" y="1023257"/>
                  <a:pt x="1948543" y="1023257"/>
                </a:cubicBezTo>
                <a:cubicBezTo>
                  <a:pt x="2053557" y="993254"/>
                  <a:pt x="1995802" y="1019567"/>
                  <a:pt x="2068286" y="968828"/>
                </a:cubicBezTo>
                <a:cubicBezTo>
                  <a:pt x="2089722" y="953823"/>
                  <a:pt x="2115098" y="943788"/>
                  <a:pt x="2133600" y="925286"/>
                </a:cubicBezTo>
                <a:lnTo>
                  <a:pt x="2188029" y="870857"/>
                </a:lnTo>
                <a:cubicBezTo>
                  <a:pt x="2253343" y="874486"/>
                  <a:pt x="2318852" y="875541"/>
                  <a:pt x="2383972" y="881743"/>
                </a:cubicBezTo>
                <a:cubicBezTo>
                  <a:pt x="2395395" y="882831"/>
                  <a:pt x="2406790" y="886724"/>
                  <a:pt x="2416629" y="892628"/>
                </a:cubicBezTo>
                <a:cubicBezTo>
                  <a:pt x="2425430" y="897908"/>
                  <a:pt x="2431143" y="907143"/>
                  <a:pt x="2438400" y="914400"/>
                </a:cubicBezTo>
                <a:cubicBezTo>
                  <a:pt x="2458358" y="974274"/>
                  <a:pt x="2437294" y="920629"/>
                  <a:pt x="2471057" y="979714"/>
                </a:cubicBezTo>
                <a:cubicBezTo>
                  <a:pt x="2479108" y="993803"/>
                  <a:pt x="2487131" y="1008063"/>
                  <a:pt x="2492829" y="1023257"/>
                </a:cubicBezTo>
                <a:cubicBezTo>
                  <a:pt x="2498082" y="1037265"/>
                  <a:pt x="2497024" y="1053418"/>
                  <a:pt x="2503715" y="1066800"/>
                </a:cubicBezTo>
                <a:cubicBezTo>
                  <a:pt x="2554353" y="1168077"/>
                  <a:pt x="2528205" y="1102855"/>
                  <a:pt x="2569029" y="1153886"/>
                </a:cubicBezTo>
                <a:cubicBezTo>
                  <a:pt x="2577202" y="1164102"/>
                  <a:pt x="2582425" y="1176492"/>
                  <a:pt x="2590800" y="1186543"/>
                </a:cubicBezTo>
                <a:cubicBezTo>
                  <a:pt x="2600655" y="1198370"/>
                  <a:pt x="2613602" y="1207374"/>
                  <a:pt x="2623457" y="1219200"/>
                </a:cubicBezTo>
                <a:cubicBezTo>
                  <a:pt x="2631833" y="1229251"/>
                  <a:pt x="2636853" y="1241806"/>
                  <a:pt x="2645229" y="1251857"/>
                </a:cubicBezTo>
                <a:cubicBezTo>
                  <a:pt x="2655084" y="1263683"/>
                  <a:pt x="2668031" y="1272687"/>
                  <a:pt x="2677886" y="1284514"/>
                </a:cubicBezTo>
                <a:cubicBezTo>
                  <a:pt x="2716811" y="1331224"/>
                  <a:pt x="2680269" y="1306456"/>
                  <a:pt x="2732315" y="1349828"/>
                </a:cubicBezTo>
                <a:cubicBezTo>
                  <a:pt x="2755398" y="1369064"/>
                  <a:pt x="2781892" y="1380060"/>
                  <a:pt x="2808515" y="1393371"/>
                </a:cubicBezTo>
                <a:cubicBezTo>
                  <a:pt x="2815772" y="1400628"/>
                  <a:pt x="2821485" y="1409863"/>
                  <a:pt x="2830286" y="1415143"/>
                </a:cubicBezTo>
                <a:cubicBezTo>
                  <a:pt x="2840125" y="1421047"/>
                  <a:pt x="2853763" y="1419143"/>
                  <a:pt x="2862943" y="1426028"/>
                </a:cubicBezTo>
                <a:cubicBezTo>
                  <a:pt x="2883470" y="1441423"/>
                  <a:pt x="2917372" y="1480457"/>
                  <a:pt x="2917372" y="1480457"/>
                </a:cubicBezTo>
                <a:cubicBezTo>
                  <a:pt x="2938184" y="1542896"/>
                  <a:pt x="2914167" y="1487071"/>
                  <a:pt x="2950029" y="1534886"/>
                </a:cubicBezTo>
                <a:cubicBezTo>
                  <a:pt x="2965729" y="1555819"/>
                  <a:pt x="2993572" y="1600200"/>
                  <a:pt x="2993572" y="1600200"/>
                </a:cubicBezTo>
                <a:lnTo>
                  <a:pt x="2996733" y="1609684"/>
                </a:lnTo>
                <a:lnTo>
                  <a:pt x="2996140" y="1609970"/>
                </a:lnTo>
                <a:cubicBezTo>
                  <a:pt x="2731291" y="1721993"/>
                  <a:pt x="2440104" y="1783938"/>
                  <a:pt x="2134449" y="1783938"/>
                </a:cubicBezTo>
                <a:cubicBezTo>
                  <a:pt x="2058035" y="1783938"/>
                  <a:pt x="1982526" y="1780067"/>
                  <a:pt x="1908106" y="1772509"/>
                </a:cubicBezTo>
                <a:lnTo>
                  <a:pt x="1711358" y="1742481"/>
                </a:lnTo>
                <a:lnTo>
                  <a:pt x="1709057" y="1741714"/>
                </a:lnTo>
                <a:cubicBezTo>
                  <a:pt x="1689160" y="1737735"/>
                  <a:pt x="1676954" y="1735228"/>
                  <a:pt x="1668361" y="1733495"/>
                </a:cubicBezTo>
                <a:lnTo>
                  <a:pt x="1663454" y="1732573"/>
                </a:lnTo>
                <a:lnTo>
                  <a:pt x="1476148" y="1684412"/>
                </a:lnTo>
                <a:lnTo>
                  <a:pt x="1375582" y="1647605"/>
                </a:lnTo>
                <a:lnTo>
                  <a:pt x="1381447" y="1637260"/>
                </a:lnTo>
                <a:cubicBezTo>
                  <a:pt x="1384729" y="1631471"/>
                  <a:pt x="1386543" y="1626028"/>
                  <a:pt x="1382486" y="1621971"/>
                </a:cubicBezTo>
                <a:cubicBezTo>
                  <a:pt x="1366259" y="1605744"/>
                  <a:pt x="1338943" y="1607457"/>
                  <a:pt x="1317172" y="1600200"/>
                </a:cubicBezTo>
                <a:cubicBezTo>
                  <a:pt x="1264160" y="1582529"/>
                  <a:pt x="1278730" y="1585826"/>
                  <a:pt x="1233987" y="1583548"/>
                </a:cubicBezTo>
                <a:lnTo>
                  <a:pt x="1215539" y="1582406"/>
                </a:lnTo>
                <a:lnTo>
                  <a:pt x="1079244" y="1516750"/>
                </a:lnTo>
                <a:lnTo>
                  <a:pt x="1059623" y="1504830"/>
                </a:lnTo>
                <a:lnTo>
                  <a:pt x="1056475" y="1501489"/>
                </a:lnTo>
                <a:cubicBezTo>
                  <a:pt x="1049672" y="1493696"/>
                  <a:pt x="1042682" y="1486150"/>
                  <a:pt x="1034143" y="1480457"/>
                </a:cubicBezTo>
                <a:cubicBezTo>
                  <a:pt x="1023257" y="1473200"/>
                  <a:pt x="1013188" y="1464537"/>
                  <a:pt x="1001486" y="1458686"/>
                </a:cubicBezTo>
                <a:cubicBezTo>
                  <a:pt x="974657" y="1445272"/>
                  <a:pt x="971328" y="1447506"/>
                  <a:pt x="968207" y="1447895"/>
                </a:cubicBezTo>
                <a:lnTo>
                  <a:pt x="961414" y="1445167"/>
                </a:lnTo>
                <a:lnTo>
                  <a:pt x="959701" y="1444126"/>
                </a:lnTo>
                <a:lnTo>
                  <a:pt x="951707" y="1438274"/>
                </a:lnTo>
                <a:cubicBezTo>
                  <a:pt x="947728" y="1435219"/>
                  <a:pt x="942672" y="1431228"/>
                  <a:pt x="936172" y="1426028"/>
                </a:cubicBezTo>
                <a:cubicBezTo>
                  <a:pt x="928158" y="1419617"/>
                  <a:pt x="922414" y="1410668"/>
                  <a:pt x="914400" y="1404257"/>
                </a:cubicBezTo>
                <a:cubicBezTo>
                  <a:pt x="904184" y="1396084"/>
                  <a:pt x="891676" y="1391000"/>
                  <a:pt x="881743" y="1382486"/>
                </a:cubicBezTo>
                <a:cubicBezTo>
                  <a:pt x="815997" y="1326133"/>
                  <a:pt x="865549" y="1348060"/>
                  <a:pt x="805543" y="1328057"/>
                </a:cubicBezTo>
                <a:cubicBezTo>
                  <a:pt x="722504" y="1245018"/>
                  <a:pt x="818996" y="1331773"/>
                  <a:pt x="740229" y="1284514"/>
                </a:cubicBezTo>
                <a:cubicBezTo>
                  <a:pt x="731428" y="1279234"/>
                  <a:pt x="727637" y="1267333"/>
                  <a:pt x="718457" y="1262743"/>
                </a:cubicBezTo>
                <a:lnTo>
                  <a:pt x="702487" y="1256783"/>
                </a:lnTo>
                <a:lnTo>
                  <a:pt x="569091" y="1135546"/>
                </a:lnTo>
                <a:cubicBezTo>
                  <a:pt x="519015" y="1085469"/>
                  <a:pt x="471327" y="1033005"/>
                  <a:pt x="426212" y="978338"/>
                </a:cubicBezTo>
                <a:lnTo>
                  <a:pt x="362966" y="893761"/>
                </a:lnTo>
                <a:lnTo>
                  <a:pt x="362239" y="887167"/>
                </a:lnTo>
                <a:cubicBezTo>
                  <a:pt x="360587" y="871878"/>
                  <a:pt x="359458" y="861343"/>
                  <a:pt x="359229" y="859971"/>
                </a:cubicBezTo>
                <a:cubicBezTo>
                  <a:pt x="357343" y="848653"/>
                  <a:pt x="356457" y="835428"/>
                  <a:pt x="348343" y="827314"/>
                </a:cubicBezTo>
                <a:cubicBezTo>
                  <a:pt x="340229" y="819200"/>
                  <a:pt x="326572" y="820057"/>
                  <a:pt x="315686" y="816428"/>
                </a:cubicBezTo>
                <a:cubicBezTo>
                  <a:pt x="312057" y="805542"/>
                  <a:pt x="311968" y="792731"/>
                  <a:pt x="304800" y="783771"/>
                </a:cubicBezTo>
                <a:cubicBezTo>
                  <a:pt x="296627" y="773555"/>
                  <a:pt x="282359" y="770173"/>
                  <a:pt x="272143" y="762000"/>
                </a:cubicBezTo>
                <a:lnTo>
                  <a:pt x="268919" y="758776"/>
                </a:lnTo>
                <a:lnTo>
                  <a:pt x="242930" y="715997"/>
                </a:lnTo>
                <a:lnTo>
                  <a:pt x="239486" y="707571"/>
                </a:lnTo>
                <a:lnTo>
                  <a:pt x="231357" y="696947"/>
                </a:lnTo>
                <a:lnTo>
                  <a:pt x="187887" y="625393"/>
                </a:lnTo>
                <a:lnTo>
                  <a:pt x="111645" y="467123"/>
                </a:lnTo>
                <a:lnTo>
                  <a:pt x="111448" y="466306"/>
                </a:lnTo>
                <a:cubicBezTo>
                  <a:pt x="109198" y="454628"/>
                  <a:pt x="106086" y="443542"/>
                  <a:pt x="97972" y="435428"/>
                </a:cubicBezTo>
                <a:lnTo>
                  <a:pt x="94894" y="432350"/>
                </a:lnTo>
                <a:lnTo>
                  <a:pt x="94667" y="431879"/>
                </a:lnTo>
                <a:cubicBezTo>
                  <a:pt x="66661" y="365667"/>
                  <a:pt x="41785" y="297809"/>
                  <a:pt x="20225" y="228489"/>
                </a:cubicBezTo>
                <a:lnTo>
                  <a:pt x="13885" y="203830"/>
                </a:lnTo>
                <a:lnTo>
                  <a:pt x="21772" y="195943"/>
                </a:lnTo>
                <a:lnTo>
                  <a:pt x="0" y="141514"/>
                </a:lnTo>
                <a:cubicBezTo>
                  <a:pt x="14514" y="123371"/>
                  <a:pt x="26058" y="102386"/>
                  <a:pt x="43543" y="87086"/>
                </a:cubicBezTo>
                <a:cubicBezTo>
                  <a:pt x="55756" y="76400"/>
                  <a:pt x="72997" y="73365"/>
                  <a:pt x="87086" y="65314"/>
                </a:cubicBezTo>
                <a:cubicBezTo>
                  <a:pt x="98445" y="58823"/>
                  <a:pt x="108857" y="50800"/>
                  <a:pt x="119743" y="43543"/>
                </a:cubicBezTo>
                <a:cubicBezTo>
                  <a:pt x="127000" y="32657"/>
                  <a:pt x="131299" y="19059"/>
                  <a:pt x="141515" y="10886"/>
                </a:cubicBezTo>
                <a:cubicBezTo>
                  <a:pt x="150475" y="3718"/>
                  <a:pt x="162697" y="0"/>
                  <a:pt x="174172" y="0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3186223" y="1193764"/>
            <a:ext cx="4295342" cy="4253246"/>
          </a:xfrm>
          <a:custGeom>
            <a:rect b="b" l="l" r="r" t="t"/>
            <a:pathLst>
              <a:path extrusionOk="0" h="4253246" w="4295342">
                <a:moveTo>
                  <a:pt x="2213750" y="0"/>
                </a:moveTo>
                <a:cubicBezTo>
                  <a:pt x="2672233" y="0"/>
                  <a:pt x="3098162" y="139378"/>
                  <a:pt x="3451479" y="378074"/>
                </a:cubicBezTo>
                <a:lnTo>
                  <a:pt x="3518296" y="428039"/>
                </a:lnTo>
                <a:lnTo>
                  <a:pt x="3512302" y="426959"/>
                </a:lnTo>
                <a:cubicBezTo>
                  <a:pt x="3501170" y="424176"/>
                  <a:pt x="3490530" y="419702"/>
                  <a:pt x="3479644" y="416073"/>
                </a:cubicBezTo>
                <a:cubicBezTo>
                  <a:pt x="3427086" y="363513"/>
                  <a:pt x="3493865" y="427448"/>
                  <a:pt x="3425216" y="372530"/>
                </a:cubicBezTo>
                <a:cubicBezTo>
                  <a:pt x="3417202" y="366119"/>
                  <a:pt x="3390744" y="354387"/>
                  <a:pt x="3381673" y="361644"/>
                </a:cubicBezTo>
                <a:cubicBezTo>
                  <a:pt x="3372602" y="368901"/>
                  <a:pt x="3377284" y="398749"/>
                  <a:pt x="3370787" y="416073"/>
                </a:cubicBezTo>
                <a:cubicBezTo>
                  <a:pt x="3358960" y="447612"/>
                  <a:pt x="3346000" y="447055"/>
                  <a:pt x="3327244" y="470501"/>
                </a:cubicBezTo>
                <a:cubicBezTo>
                  <a:pt x="3300238" y="504259"/>
                  <a:pt x="3301658" y="506058"/>
                  <a:pt x="3306899" y="502202"/>
                </a:cubicBezTo>
                <a:lnTo>
                  <a:pt x="3309273" y="500183"/>
                </a:lnTo>
                <a:lnTo>
                  <a:pt x="3289925" y="518976"/>
                </a:lnTo>
                <a:cubicBezTo>
                  <a:pt x="3280489" y="528253"/>
                  <a:pt x="3267833" y="540799"/>
                  <a:pt x="3251044" y="557587"/>
                </a:cubicBezTo>
                <a:cubicBezTo>
                  <a:pt x="3243787" y="564844"/>
                  <a:pt x="3237813" y="573666"/>
                  <a:pt x="3229273" y="579359"/>
                </a:cubicBezTo>
                <a:cubicBezTo>
                  <a:pt x="3207502" y="593873"/>
                  <a:pt x="3182461" y="604399"/>
                  <a:pt x="3163959" y="622901"/>
                </a:cubicBezTo>
                <a:cubicBezTo>
                  <a:pt x="3135582" y="651278"/>
                  <a:pt x="3105762" y="673982"/>
                  <a:pt x="3087759" y="709987"/>
                </a:cubicBezTo>
                <a:cubicBezTo>
                  <a:pt x="3082627" y="720250"/>
                  <a:pt x="3080502" y="731758"/>
                  <a:pt x="3076873" y="742644"/>
                </a:cubicBezTo>
                <a:cubicBezTo>
                  <a:pt x="3080502" y="800701"/>
                  <a:pt x="3079899" y="859179"/>
                  <a:pt x="3087759" y="916816"/>
                </a:cubicBezTo>
                <a:cubicBezTo>
                  <a:pt x="3090860" y="939555"/>
                  <a:pt x="3093303" y="965903"/>
                  <a:pt x="3109530" y="982130"/>
                </a:cubicBezTo>
                <a:lnTo>
                  <a:pt x="3153073" y="1025673"/>
                </a:lnTo>
                <a:cubicBezTo>
                  <a:pt x="3156702" y="1040187"/>
                  <a:pt x="3159849" y="1054831"/>
                  <a:pt x="3163959" y="1069216"/>
                </a:cubicBezTo>
                <a:cubicBezTo>
                  <a:pt x="3167111" y="1080249"/>
                  <a:pt x="3172355" y="1090672"/>
                  <a:pt x="3174844" y="1101873"/>
                </a:cubicBezTo>
                <a:cubicBezTo>
                  <a:pt x="3179632" y="1123419"/>
                  <a:pt x="3182101" y="1145416"/>
                  <a:pt x="3185730" y="1167187"/>
                </a:cubicBezTo>
                <a:cubicBezTo>
                  <a:pt x="3182101" y="1225244"/>
                  <a:pt x="3180933" y="1283508"/>
                  <a:pt x="3174844" y="1341359"/>
                </a:cubicBezTo>
                <a:cubicBezTo>
                  <a:pt x="3173643" y="1352770"/>
                  <a:pt x="3169863" y="1364177"/>
                  <a:pt x="3163959" y="1374016"/>
                </a:cubicBezTo>
                <a:cubicBezTo>
                  <a:pt x="3158679" y="1382817"/>
                  <a:pt x="3150988" y="1390507"/>
                  <a:pt x="3142187" y="1395787"/>
                </a:cubicBezTo>
                <a:cubicBezTo>
                  <a:pt x="3132348" y="1401691"/>
                  <a:pt x="3120416" y="1403044"/>
                  <a:pt x="3109530" y="1406673"/>
                </a:cubicBezTo>
                <a:cubicBezTo>
                  <a:pt x="3050572" y="1465631"/>
                  <a:pt x="3107391" y="1421467"/>
                  <a:pt x="3011559" y="1450216"/>
                </a:cubicBezTo>
                <a:cubicBezTo>
                  <a:pt x="2996016" y="1454879"/>
                  <a:pt x="2983210" y="1466289"/>
                  <a:pt x="2968016" y="1471987"/>
                </a:cubicBezTo>
                <a:cubicBezTo>
                  <a:pt x="2954008" y="1477240"/>
                  <a:pt x="2938481" y="1477620"/>
                  <a:pt x="2924473" y="1482873"/>
                </a:cubicBezTo>
                <a:cubicBezTo>
                  <a:pt x="2909279" y="1488571"/>
                  <a:pt x="2896325" y="1499512"/>
                  <a:pt x="2880930" y="1504644"/>
                </a:cubicBezTo>
                <a:cubicBezTo>
                  <a:pt x="2852543" y="1514106"/>
                  <a:pt x="2793844" y="1526416"/>
                  <a:pt x="2793844" y="1526416"/>
                </a:cubicBezTo>
                <a:cubicBezTo>
                  <a:pt x="2782958" y="1533673"/>
                  <a:pt x="2772889" y="1542336"/>
                  <a:pt x="2761187" y="1548187"/>
                </a:cubicBezTo>
                <a:cubicBezTo>
                  <a:pt x="2750924" y="1553319"/>
                  <a:pt x="2738493" y="1553380"/>
                  <a:pt x="2728530" y="1559073"/>
                </a:cubicBezTo>
                <a:cubicBezTo>
                  <a:pt x="2712778" y="1568074"/>
                  <a:pt x="2700372" y="1582114"/>
                  <a:pt x="2684987" y="1591730"/>
                </a:cubicBezTo>
                <a:cubicBezTo>
                  <a:pt x="2671226" y="1600330"/>
                  <a:pt x="2655958" y="1606244"/>
                  <a:pt x="2641444" y="1613501"/>
                </a:cubicBezTo>
                <a:cubicBezTo>
                  <a:pt x="2634187" y="1620758"/>
                  <a:pt x="2626084" y="1627259"/>
                  <a:pt x="2619673" y="1635273"/>
                </a:cubicBezTo>
                <a:cubicBezTo>
                  <a:pt x="2611500" y="1645489"/>
                  <a:pt x="2607153" y="1658679"/>
                  <a:pt x="2597902" y="1667930"/>
                </a:cubicBezTo>
                <a:cubicBezTo>
                  <a:pt x="2588651" y="1677181"/>
                  <a:pt x="2576130" y="1682444"/>
                  <a:pt x="2565244" y="1689701"/>
                </a:cubicBezTo>
                <a:cubicBezTo>
                  <a:pt x="2513403" y="1767464"/>
                  <a:pt x="2528048" y="1729631"/>
                  <a:pt x="2510816" y="1798559"/>
                </a:cubicBezTo>
                <a:cubicBezTo>
                  <a:pt x="2520521" y="1905314"/>
                  <a:pt x="2504852" y="1894255"/>
                  <a:pt x="2543473" y="1961844"/>
                </a:cubicBezTo>
                <a:cubicBezTo>
                  <a:pt x="2551212" y="1975388"/>
                  <a:pt x="2571467" y="2006943"/>
                  <a:pt x="2587016" y="2016273"/>
                </a:cubicBezTo>
                <a:cubicBezTo>
                  <a:pt x="2596855" y="2022177"/>
                  <a:pt x="2608787" y="2023530"/>
                  <a:pt x="2619673" y="2027159"/>
                </a:cubicBezTo>
                <a:cubicBezTo>
                  <a:pt x="2634187" y="2038045"/>
                  <a:pt x="2647464" y="2050815"/>
                  <a:pt x="2663216" y="2059816"/>
                </a:cubicBezTo>
                <a:cubicBezTo>
                  <a:pt x="2673179" y="2065509"/>
                  <a:pt x="2685326" y="2066181"/>
                  <a:pt x="2695873" y="2070701"/>
                </a:cubicBezTo>
                <a:cubicBezTo>
                  <a:pt x="2710789" y="2077093"/>
                  <a:pt x="2724222" y="2086775"/>
                  <a:pt x="2739416" y="2092473"/>
                </a:cubicBezTo>
                <a:cubicBezTo>
                  <a:pt x="2753424" y="2097726"/>
                  <a:pt x="2768574" y="2099249"/>
                  <a:pt x="2782959" y="2103359"/>
                </a:cubicBezTo>
                <a:cubicBezTo>
                  <a:pt x="2793992" y="2106511"/>
                  <a:pt x="2804484" y="2111461"/>
                  <a:pt x="2815616" y="2114244"/>
                </a:cubicBezTo>
                <a:cubicBezTo>
                  <a:pt x="2974460" y="2153955"/>
                  <a:pt x="3222863" y="2133531"/>
                  <a:pt x="3327244" y="2136016"/>
                </a:cubicBezTo>
                <a:cubicBezTo>
                  <a:pt x="3338130" y="2139644"/>
                  <a:pt x="3348832" y="2143882"/>
                  <a:pt x="3359902" y="2146901"/>
                </a:cubicBezTo>
                <a:cubicBezTo>
                  <a:pt x="3388769" y="2154774"/>
                  <a:pt x="3446987" y="2168673"/>
                  <a:pt x="3446987" y="2168673"/>
                </a:cubicBezTo>
                <a:cubicBezTo>
                  <a:pt x="3464457" y="2180319"/>
                  <a:pt x="3489007" y="2193602"/>
                  <a:pt x="3501416" y="2212216"/>
                </a:cubicBezTo>
                <a:cubicBezTo>
                  <a:pt x="3546715" y="2280166"/>
                  <a:pt x="3505047" y="2230363"/>
                  <a:pt x="3534073" y="2288416"/>
                </a:cubicBezTo>
                <a:cubicBezTo>
                  <a:pt x="3539924" y="2300118"/>
                  <a:pt x="3549993" y="2309371"/>
                  <a:pt x="3555844" y="2321073"/>
                </a:cubicBezTo>
                <a:cubicBezTo>
                  <a:pt x="3563653" y="2336691"/>
                  <a:pt x="3574128" y="2383320"/>
                  <a:pt x="3577616" y="2397273"/>
                </a:cubicBezTo>
                <a:cubicBezTo>
                  <a:pt x="3573987" y="2487987"/>
                  <a:pt x="3576402" y="2579146"/>
                  <a:pt x="3566730" y="2669416"/>
                </a:cubicBezTo>
                <a:cubicBezTo>
                  <a:pt x="3565336" y="2682424"/>
                  <a:pt x="3551450" y="2690714"/>
                  <a:pt x="3544959" y="2702073"/>
                </a:cubicBezTo>
                <a:cubicBezTo>
                  <a:pt x="3523434" y="2739741"/>
                  <a:pt x="3524515" y="2741632"/>
                  <a:pt x="3512302" y="2778273"/>
                </a:cubicBezTo>
                <a:cubicBezTo>
                  <a:pt x="3515930" y="2821816"/>
                  <a:pt x="3514032" y="2866177"/>
                  <a:pt x="3523187" y="2908901"/>
                </a:cubicBezTo>
                <a:cubicBezTo>
                  <a:pt x="3525337" y="2918937"/>
                  <a:pt x="3537074" y="2924103"/>
                  <a:pt x="3544959" y="2930673"/>
                </a:cubicBezTo>
                <a:cubicBezTo>
                  <a:pt x="3558897" y="2942288"/>
                  <a:pt x="3572750" y="2954329"/>
                  <a:pt x="3588502" y="2963330"/>
                </a:cubicBezTo>
                <a:cubicBezTo>
                  <a:pt x="3598465" y="2969023"/>
                  <a:pt x="3610896" y="2969084"/>
                  <a:pt x="3621159" y="2974216"/>
                </a:cubicBezTo>
                <a:cubicBezTo>
                  <a:pt x="3632861" y="2980067"/>
                  <a:pt x="3642930" y="2988730"/>
                  <a:pt x="3653816" y="2995987"/>
                </a:cubicBezTo>
                <a:cubicBezTo>
                  <a:pt x="4124641" y="2980799"/>
                  <a:pt x="3844294" y="2995570"/>
                  <a:pt x="4121902" y="2974216"/>
                </a:cubicBezTo>
                <a:lnTo>
                  <a:pt x="4274302" y="2963330"/>
                </a:lnTo>
                <a:lnTo>
                  <a:pt x="4295342" y="2961208"/>
                </a:lnTo>
                <a:lnTo>
                  <a:pt x="4253532" y="3075441"/>
                </a:lnTo>
                <a:cubicBezTo>
                  <a:pt x="4057494" y="3538928"/>
                  <a:pt x="3708098" y="3921756"/>
                  <a:pt x="3268955" y="4160312"/>
                </a:cubicBezTo>
                <a:lnTo>
                  <a:pt x="3076034" y="4253246"/>
                </a:lnTo>
                <a:lnTo>
                  <a:pt x="3072873" y="4243762"/>
                </a:lnTo>
                <a:cubicBezTo>
                  <a:pt x="3072873" y="4243762"/>
                  <a:pt x="3045030" y="4199381"/>
                  <a:pt x="3029330" y="4178448"/>
                </a:cubicBezTo>
                <a:cubicBezTo>
                  <a:pt x="2993468" y="4130633"/>
                  <a:pt x="3017485" y="4186458"/>
                  <a:pt x="2996673" y="4124019"/>
                </a:cubicBezTo>
                <a:cubicBezTo>
                  <a:pt x="2996673" y="4124019"/>
                  <a:pt x="2962771" y="4084985"/>
                  <a:pt x="2942244" y="4069590"/>
                </a:cubicBezTo>
                <a:cubicBezTo>
                  <a:pt x="2933064" y="4062705"/>
                  <a:pt x="2919426" y="4064609"/>
                  <a:pt x="2909587" y="4058705"/>
                </a:cubicBezTo>
                <a:cubicBezTo>
                  <a:pt x="2900786" y="4053425"/>
                  <a:pt x="2895073" y="4044190"/>
                  <a:pt x="2887816" y="4036933"/>
                </a:cubicBezTo>
                <a:cubicBezTo>
                  <a:pt x="2861193" y="4023622"/>
                  <a:pt x="2834699" y="4012626"/>
                  <a:pt x="2811616" y="3993390"/>
                </a:cubicBezTo>
                <a:cubicBezTo>
                  <a:pt x="2759570" y="3950018"/>
                  <a:pt x="2796112" y="3974786"/>
                  <a:pt x="2757187" y="3928076"/>
                </a:cubicBezTo>
                <a:cubicBezTo>
                  <a:pt x="2747332" y="3916249"/>
                  <a:pt x="2734385" y="3907245"/>
                  <a:pt x="2724530" y="3895419"/>
                </a:cubicBezTo>
                <a:cubicBezTo>
                  <a:pt x="2716154" y="3885368"/>
                  <a:pt x="2711134" y="3872813"/>
                  <a:pt x="2702758" y="3862762"/>
                </a:cubicBezTo>
                <a:cubicBezTo>
                  <a:pt x="2692903" y="3850936"/>
                  <a:pt x="2679956" y="3841932"/>
                  <a:pt x="2670101" y="3830105"/>
                </a:cubicBezTo>
                <a:cubicBezTo>
                  <a:pt x="2661726" y="3820054"/>
                  <a:pt x="2656503" y="3807664"/>
                  <a:pt x="2648330" y="3797448"/>
                </a:cubicBezTo>
                <a:cubicBezTo>
                  <a:pt x="2607506" y="3746417"/>
                  <a:pt x="2633654" y="3811639"/>
                  <a:pt x="2583016" y="3710362"/>
                </a:cubicBezTo>
                <a:cubicBezTo>
                  <a:pt x="2576325" y="3696980"/>
                  <a:pt x="2577383" y="3680827"/>
                  <a:pt x="2572130" y="3666819"/>
                </a:cubicBezTo>
                <a:cubicBezTo>
                  <a:pt x="2566432" y="3651625"/>
                  <a:pt x="2558409" y="3637365"/>
                  <a:pt x="2550358" y="3623276"/>
                </a:cubicBezTo>
                <a:cubicBezTo>
                  <a:pt x="2516595" y="3564191"/>
                  <a:pt x="2537659" y="3617836"/>
                  <a:pt x="2517701" y="3557962"/>
                </a:cubicBezTo>
                <a:cubicBezTo>
                  <a:pt x="2510444" y="3550705"/>
                  <a:pt x="2504731" y="3541470"/>
                  <a:pt x="2495930" y="3536190"/>
                </a:cubicBezTo>
                <a:cubicBezTo>
                  <a:pt x="2486091" y="3530286"/>
                  <a:pt x="2474696" y="3526393"/>
                  <a:pt x="2463273" y="3525305"/>
                </a:cubicBezTo>
                <a:cubicBezTo>
                  <a:pt x="2398153" y="3519103"/>
                  <a:pt x="2332644" y="3518048"/>
                  <a:pt x="2267330" y="3514419"/>
                </a:cubicBezTo>
                <a:lnTo>
                  <a:pt x="2212901" y="3568848"/>
                </a:lnTo>
                <a:cubicBezTo>
                  <a:pt x="2194399" y="3587350"/>
                  <a:pt x="2169023" y="3597385"/>
                  <a:pt x="2147587" y="3612390"/>
                </a:cubicBezTo>
                <a:cubicBezTo>
                  <a:pt x="2075103" y="3663129"/>
                  <a:pt x="2132858" y="3636816"/>
                  <a:pt x="2027844" y="3666819"/>
                </a:cubicBezTo>
                <a:cubicBezTo>
                  <a:pt x="2027844" y="3666819"/>
                  <a:pt x="1983184" y="3639340"/>
                  <a:pt x="1962530" y="3623276"/>
                </a:cubicBezTo>
                <a:cubicBezTo>
                  <a:pt x="1950378" y="3613825"/>
                  <a:pt x="1940759" y="3601505"/>
                  <a:pt x="1929873" y="3590619"/>
                </a:cubicBezTo>
                <a:cubicBezTo>
                  <a:pt x="1900068" y="3575717"/>
                  <a:pt x="1879321" y="3567594"/>
                  <a:pt x="1853673" y="3547076"/>
                </a:cubicBezTo>
                <a:cubicBezTo>
                  <a:pt x="1845659" y="3540665"/>
                  <a:pt x="1839785" y="3531875"/>
                  <a:pt x="1831901" y="3525305"/>
                </a:cubicBezTo>
                <a:cubicBezTo>
                  <a:pt x="1817963" y="3513690"/>
                  <a:pt x="1803121" y="3503193"/>
                  <a:pt x="1788358" y="3492648"/>
                </a:cubicBezTo>
                <a:cubicBezTo>
                  <a:pt x="1777712" y="3485044"/>
                  <a:pt x="1765752" y="3479252"/>
                  <a:pt x="1755701" y="3470876"/>
                </a:cubicBezTo>
                <a:cubicBezTo>
                  <a:pt x="1743875" y="3461021"/>
                  <a:pt x="1735853" y="3446758"/>
                  <a:pt x="1723044" y="3438219"/>
                </a:cubicBezTo>
                <a:cubicBezTo>
                  <a:pt x="1659949" y="3396155"/>
                  <a:pt x="1717305" y="3467711"/>
                  <a:pt x="1668616" y="3394676"/>
                </a:cubicBezTo>
                <a:cubicBezTo>
                  <a:pt x="1644518" y="3378611"/>
                  <a:pt x="1620064" y="3365394"/>
                  <a:pt x="1603301" y="3340248"/>
                </a:cubicBezTo>
                <a:cubicBezTo>
                  <a:pt x="1596936" y="3330700"/>
                  <a:pt x="1599884" y="3316302"/>
                  <a:pt x="1592416" y="3307590"/>
                </a:cubicBezTo>
                <a:cubicBezTo>
                  <a:pt x="1495790" y="3194860"/>
                  <a:pt x="1568999" y="3326073"/>
                  <a:pt x="1516216" y="3220505"/>
                </a:cubicBezTo>
                <a:cubicBezTo>
                  <a:pt x="1501702" y="3205991"/>
                  <a:pt x="1484604" y="3193665"/>
                  <a:pt x="1472673" y="3176962"/>
                </a:cubicBezTo>
                <a:cubicBezTo>
                  <a:pt x="1466004" y="3167625"/>
                  <a:pt x="1465816" y="3155049"/>
                  <a:pt x="1461787" y="3144305"/>
                </a:cubicBezTo>
                <a:cubicBezTo>
                  <a:pt x="1454926" y="3126009"/>
                  <a:pt x="1446877" y="3108172"/>
                  <a:pt x="1440016" y="3089876"/>
                </a:cubicBezTo>
                <a:cubicBezTo>
                  <a:pt x="1435987" y="3079132"/>
                  <a:pt x="1433650" y="3067766"/>
                  <a:pt x="1429130" y="3057219"/>
                </a:cubicBezTo>
                <a:cubicBezTo>
                  <a:pt x="1422737" y="3042304"/>
                  <a:pt x="1413949" y="3028505"/>
                  <a:pt x="1407358" y="3013676"/>
                </a:cubicBezTo>
                <a:cubicBezTo>
                  <a:pt x="1399422" y="2995820"/>
                  <a:pt x="1394325" y="2976725"/>
                  <a:pt x="1385587" y="2959248"/>
                </a:cubicBezTo>
                <a:cubicBezTo>
                  <a:pt x="1343382" y="2874836"/>
                  <a:pt x="1380293" y="2976019"/>
                  <a:pt x="1352930" y="2893933"/>
                </a:cubicBezTo>
                <a:cubicBezTo>
                  <a:pt x="1345673" y="2886676"/>
                  <a:pt x="1336851" y="2880701"/>
                  <a:pt x="1331158" y="2872162"/>
                </a:cubicBezTo>
                <a:cubicBezTo>
                  <a:pt x="1295668" y="2818928"/>
                  <a:pt x="1324732" y="2840500"/>
                  <a:pt x="1287616" y="2795962"/>
                </a:cubicBezTo>
                <a:cubicBezTo>
                  <a:pt x="1232450" y="2729764"/>
                  <a:pt x="1273473" y="2800335"/>
                  <a:pt x="1233187" y="2719762"/>
                </a:cubicBezTo>
                <a:cubicBezTo>
                  <a:pt x="1222301" y="2708876"/>
                  <a:pt x="1212356" y="2696960"/>
                  <a:pt x="1200530" y="2687105"/>
                </a:cubicBezTo>
                <a:cubicBezTo>
                  <a:pt x="1146853" y="2642373"/>
                  <a:pt x="1129697" y="2662152"/>
                  <a:pt x="1037244" y="2654448"/>
                </a:cubicBezTo>
                <a:cubicBezTo>
                  <a:pt x="982305" y="2672760"/>
                  <a:pt x="1022206" y="2652034"/>
                  <a:pt x="982816" y="2697990"/>
                </a:cubicBezTo>
                <a:cubicBezTo>
                  <a:pt x="926463" y="2763736"/>
                  <a:pt x="948390" y="2714184"/>
                  <a:pt x="928387" y="2774190"/>
                </a:cubicBezTo>
                <a:cubicBezTo>
                  <a:pt x="928387" y="2774190"/>
                  <a:pt x="896775" y="2801030"/>
                  <a:pt x="884844" y="2817733"/>
                </a:cubicBezTo>
                <a:cubicBezTo>
                  <a:pt x="878175" y="2827070"/>
                  <a:pt x="877587" y="2839504"/>
                  <a:pt x="873958" y="2850390"/>
                </a:cubicBezTo>
                <a:cubicBezTo>
                  <a:pt x="873958" y="2850390"/>
                  <a:pt x="831281" y="2868389"/>
                  <a:pt x="808644" y="2872162"/>
                </a:cubicBezTo>
                <a:cubicBezTo>
                  <a:pt x="765545" y="2879345"/>
                  <a:pt x="721559" y="2879419"/>
                  <a:pt x="678016" y="2883048"/>
                </a:cubicBezTo>
                <a:cubicBezTo>
                  <a:pt x="678016" y="2883048"/>
                  <a:pt x="632162" y="2873439"/>
                  <a:pt x="612701" y="2861276"/>
                </a:cubicBezTo>
                <a:cubicBezTo>
                  <a:pt x="601607" y="2854342"/>
                  <a:pt x="598187" y="2839505"/>
                  <a:pt x="590930" y="2828619"/>
                </a:cubicBezTo>
                <a:cubicBezTo>
                  <a:pt x="531269" y="2788845"/>
                  <a:pt x="564124" y="2818550"/>
                  <a:pt x="514730" y="2719762"/>
                </a:cubicBezTo>
                <a:cubicBezTo>
                  <a:pt x="502164" y="2711385"/>
                  <a:pt x="493101" y="2705390"/>
                  <a:pt x="486710" y="2701194"/>
                </a:cubicBezTo>
                <a:lnTo>
                  <a:pt x="478920" y="2696135"/>
                </a:lnTo>
                <a:lnTo>
                  <a:pt x="485104" y="2699594"/>
                </a:lnTo>
                <a:cubicBezTo>
                  <a:pt x="490178" y="2702004"/>
                  <a:pt x="489389" y="2699489"/>
                  <a:pt x="460301" y="2676219"/>
                </a:cubicBezTo>
                <a:cubicBezTo>
                  <a:pt x="450085" y="2668046"/>
                  <a:pt x="438530" y="2661705"/>
                  <a:pt x="427644" y="2654448"/>
                </a:cubicBezTo>
                <a:cubicBezTo>
                  <a:pt x="369587" y="2650819"/>
                  <a:pt x="311643" y="2643562"/>
                  <a:pt x="253473" y="2643562"/>
                </a:cubicBezTo>
                <a:cubicBezTo>
                  <a:pt x="241998" y="2643562"/>
                  <a:pt x="229776" y="2647280"/>
                  <a:pt x="220816" y="2654448"/>
                </a:cubicBezTo>
                <a:cubicBezTo>
                  <a:pt x="210600" y="2662621"/>
                  <a:pt x="206301" y="2676219"/>
                  <a:pt x="199044" y="2687105"/>
                </a:cubicBezTo>
                <a:cubicBezTo>
                  <a:pt x="188158" y="2694362"/>
                  <a:pt x="177746" y="2702385"/>
                  <a:pt x="166387" y="2708876"/>
                </a:cubicBezTo>
                <a:cubicBezTo>
                  <a:pt x="152298" y="2716927"/>
                  <a:pt x="135057" y="2719962"/>
                  <a:pt x="122844" y="2730648"/>
                </a:cubicBezTo>
                <a:cubicBezTo>
                  <a:pt x="105359" y="2745948"/>
                  <a:pt x="93815" y="2766933"/>
                  <a:pt x="79301" y="2785076"/>
                </a:cubicBezTo>
                <a:lnTo>
                  <a:pt x="101073" y="2839505"/>
                </a:lnTo>
                <a:lnTo>
                  <a:pt x="93186" y="2847392"/>
                </a:lnTo>
                <a:lnTo>
                  <a:pt x="44976" y="2659898"/>
                </a:lnTo>
                <a:cubicBezTo>
                  <a:pt x="15486" y="2515788"/>
                  <a:pt x="0" y="2366578"/>
                  <a:pt x="0" y="2213750"/>
                </a:cubicBezTo>
                <a:cubicBezTo>
                  <a:pt x="0" y="1678854"/>
                  <a:pt x="189708" y="1188266"/>
                  <a:pt x="505513" y="805600"/>
                </a:cubicBezTo>
                <a:lnTo>
                  <a:pt x="615133" y="684987"/>
                </a:lnTo>
                <a:lnTo>
                  <a:pt x="616845" y="703963"/>
                </a:lnTo>
                <a:cubicBezTo>
                  <a:pt x="619038" y="711332"/>
                  <a:pt x="622374" y="718528"/>
                  <a:pt x="625720" y="725219"/>
                </a:cubicBezTo>
                <a:cubicBezTo>
                  <a:pt x="630310" y="734399"/>
                  <a:pt x="640234" y="739734"/>
                  <a:pt x="647491" y="746991"/>
                </a:cubicBezTo>
                <a:cubicBezTo>
                  <a:pt x="658377" y="750619"/>
                  <a:pt x="670309" y="751973"/>
                  <a:pt x="680148" y="757876"/>
                </a:cubicBezTo>
                <a:cubicBezTo>
                  <a:pt x="688949" y="763156"/>
                  <a:pt x="693906" y="773237"/>
                  <a:pt x="701920" y="779648"/>
                </a:cubicBezTo>
                <a:cubicBezTo>
                  <a:pt x="712136" y="787821"/>
                  <a:pt x="724361" y="793246"/>
                  <a:pt x="734577" y="801419"/>
                </a:cubicBezTo>
                <a:cubicBezTo>
                  <a:pt x="742591" y="807830"/>
                  <a:pt x="747547" y="817911"/>
                  <a:pt x="756348" y="823191"/>
                </a:cubicBezTo>
                <a:cubicBezTo>
                  <a:pt x="827004" y="865584"/>
                  <a:pt x="755615" y="800683"/>
                  <a:pt x="810777" y="855848"/>
                </a:cubicBezTo>
                <a:cubicBezTo>
                  <a:pt x="844452" y="867072"/>
                  <a:pt x="870435" y="877619"/>
                  <a:pt x="908748" y="877619"/>
                </a:cubicBezTo>
                <a:cubicBezTo>
                  <a:pt x="920223" y="877619"/>
                  <a:pt x="933292" y="874847"/>
                  <a:pt x="941406" y="866733"/>
                </a:cubicBezTo>
                <a:cubicBezTo>
                  <a:pt x="949520" y="858619"/>
                  <a:pt x="948663" y="844962"/>
                  <a:pt x="952291" y="834076"/>
                </a:cubicBezTo>
                <a:cubicBezTo>
                  <a:pt x="1002219" y="784151"/>
                  <a:pt x="943759" y="845454"/>
                  <a:pt x="1017606" y="746991"/>
                </a:cubicBezTo>
                <a:cubicBezTo>
                  <a:pt x="1023764" y="738780"/>
                  <a:pt x="1031363" y="731630"/>
                  <a:pt x="1039377" y="725219"/>
                </a:cubicBezTo>
                <a:cubicBezTo>
                  <a:pt x="1073704" y="697757"/>
                  <a:pt x="1112465" y="681676"/>
                  <a:pt x="1159120" y="681676"/>
                </a:cubicBezTo>
                <a:cubicBezTo>
                  <a:pt x="1172203" y="681676"/>
                  <a:pt x="1180891" y="696191"/>
                  <a:pt x="1191777" y="703448"/>
                </a:cubicBezTo>
                <a:cubicBezTo>
                  <a:pt x="1202663" y="707076"/>
                  <a:pt x="1214595" y="708430"/>
                  <a:pt x="1224434" y="714333"/>
                </a:cubicBezTo>
                <a:cubicBezTo>
                  <a:pt x="1233235" y="719613"/>
                  <a:pt x="1238192" y="729694"/>
                  <a:pt x="1246206" y="736105"/>
                </a:cubicBezTo>
                <a:cubicBezTo>
                  <a:pt x="1256422" y="744278"/>
                  <a:pt x="1268647" y="749703"/>
                  <a:pt x="1278863" y="757876"/>
                </a:cubicBezTo>
                <a:cubicBezTo>
                  <a:pt x="1286877" y="764287"/>
                  <a:pt x="1292620" y="773237"/>
                  <a:pt x="1300634" y="779648"/>
                </a:cubicBezTo>
                <a:cubicBezTo>
                  <a:pt x="1376417" y="840276"/>
                  <a:pt x="1288366" y="756494"/>
                  <a:pt x="1365948" y="834076"/>
                </a:cubicBezTo>
                <a:cubicBezTo>
                  <a:pt x="1380462" y="837705"/>
                  <a:pt x="1396109" y="838271"/>
                  <a:pt x="1409491" y="844962"/>
                </a:cubicBezTo>
                <a:cubicBezTo>
                  <a:pt x="1418671" y="849552"/>
                  <a:pt x="1422462" y="861453"/>
                  <a:pt x="1431263" y="866733"/>
                </a:cubicBezTo>
                <a:cubicBezTo>
                  <a:pt x="1441102" y="872637"/>
                  <a:pt x="1453034" y="873990"/>
                  <a:pt x="1463920" y="877619"/>
                </a:cubicBezTo>
                <a:cubicBezTo>
                  <a:pt x="1518349" y="881248"/>
                  <a:pt x="1572657" y="888505"/>
                  <a:pt x="1627206" y="888505"/>
                </a:cubicBezTo>
                <a:cubicBezTo>
                  <a:pt x="1638681" y="888505"/>
                  <a:pt x="1657716" y="888891"/>
                  <a:pt x="1659863" y="877619"/>
                </a:cubicBezTo>
                <a:cubicBezTo>
                  <a:pt x="1673459" y="806240"/>
                  <a:pt x="1667120" y="732476"/>
                  <a:pt x="1670748" y="659905"/>
                </a:cubicBezTo>
                <a:cubicBezTo>
                  <a:pt x="1705902" y="589599"/>
                  <a:pt x="1688584" y="632105"/>
                  <a:pt x="1714291" y="529276"/>
                </a:cubicBezTo>
                <a:cubicBezTo>
                  <a:pt x="1721548" y="522019"/>
                  <a:pt x="1730783" y="516306"/>
                  <a:pt x="1736063" y="507505"/>
                </a:cubicBezTo>
                <a:cubicBezTo>
                  <a:pt x="1750423" y="483571"/>
                  <a:pt x="1738629" y="466450"/>
                  <a:pt x="1768720" y="453076"/>
                </a:cubicBezTo>
                <a:cubicBezTo>
                  <a:pt x="1792860" y="442347"/>
                  <a:pt x="1819520" y="438562"/>
                  <a:pt x="1844920" y="431305"/>
                </a:cubicBezTo>
                <a:cubicBezTo>
                  <a:pt x="1844920" y="431305"/>
                  <a:pt x="1889708" y="442813"/>
                  <a:pt x="1910234" y="453076"/>
                </a:cubicBezTo>
                <a:cubicBezTo>
                  <a:pt x="1919414" y="457666"/>
                  <a:pt x="1924749" y="467591"/>
                  <a:pt x="1932006" y="474848"/>
                </a:cubicBezTo>
                <a:cubicBezTo>
                  <a:pt x="1941257" y="484099"/>
                  <a:pt x="1953777" y="489362"/>
                  <a:pt x="1964663" y="496619"/>
                </a:cubicBezTo>
                <a:cubicBezTo>
                  <a:pt x="1986434" y="511133"/>
                  <a:pt x="2005555" y="530769"/>
                  <a:pt x="2029977" y="540162"/>
                </a:cubicBezTo>
                <a:cubicBezTo>
                  <a:pt x="2053925" y="549373"/>
                  <a:pt x="2080777" y="547419"/>
                  <a:pt x="2106177" y="551048"/>
                </a:cubicBezTo>
                <a:cubicBezTo>
                  <a:pt x="2166051" y="531090"/>
                  <a:pt x="2112406" y="552154"/>
                  <a:pt x="2171491" y="518391"/>
                </a:cubicBezTo>
                <a:cubicBezTo>
                  <a:pt x="2185580" y="510340"/>
                  <a:pt x="2203559" y="508094"/>
                  <a:pt x="2215034" y="496619"/>
                </a:cubicBezTo>
                <a:cubicBezTo>
                  <a:pt x="2223148" y="488505"/>
                  <a:pt x="2224497" y="475348"/>
                  <a:pt x="2225920" y="463962"/>
                </a:cubicBezTo>
                <a:cubicBezTo>
                  <a:pt x="2231788" y="417017"/>
                  <a:pt x="2233177" y="369619"/>
                  <a:pt x="2236806" y="322448"/>
                </a:cubicBezTo>
                <a:lnTo>
                  <a:pt x="2225920" y="289791"/>
                </a:lnTo>
                <a:lnTo>
                  <a:pt x="2204148" y="224476"/>
                </a:lnTo>
                <a:cubicBezTo>
                  <a:pt x="2196891" y="202705"/>
                  <a:pt x="2188971" y="181143"/>
                  <a:pt x="2182377" y="159162"/>
                </a:cubicBezTo>
                <a:cubicBezTo>
                  <a:pt x="2179532" y="149679"/>
                  <a:pt x="2167920" y="95152"/>
                  <a:pt x="2160606" y="82962"/>
                </a:cubicBezTo>
                <a:cubicBezTo>
                  <a:pt x="2155326" y="74161"/>
                  <a:pt x="2145245" y="69205"/>
                  <a:pt x="2138834" y="61191"/>
                </a:cubicBezTo>
                <a:cubicBezTo>
                  <a:pt x="2130661" y="50975"/>
                  <a:pt x="2124320" y="39419"/>
                  <a:pt x="2117063" y="28533"/>
                </a:cubicBezTo>
                <a:cubicBezTo>
                  <a:pt x="2055502" y="8014"/>
                  <a:pt x="2095231" y="25433"/>
                  <a:pt x="2089270" y="11686"/>
                </a:cubicBezTo>
                <a:lnTo>
                  <a:pt x="2085303" y="6486"/>
                </a:lnTo>
                <a:lnTo>
                  <a:pt x="2213750" y="0"/>
                </a:lnTo>
                <a:close/>
              </a:path>
            </a:pathLst>
          </a:custGeom>
          <a:solidFill>
            <a:srgbClr val="0070C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1513892" y="1525152"/>
            <a:ext cx="5450" cy="5943"/>
          </a:xfrm>
          <a:custGeom>
            <a:rect b="b" l="l" r="r" t="t"/>
            <a:pathLst>
              <a:path extrusionOk="0" h="5943" w="5450">
                <a:moveTo>
                  <a:pt x="5444" y="21"/>
                </a:moveTo>
                <a:cubicBezTo>
                  <a:pt x="5344" y="220"/>
                  <a:pt x="3925" y="1818"/>
                  <a:pt x="212" y="5725"/>
                </a:cubicBezTo>
                <a:lnTo>
                  <a:pt x="0" y="5943"/>
                </a:lnTo>
                <a:lnTo>
                  <a:pt x="2754" y="2705"/>
                </a:lnTo>
                <a:cubicBezTo>
                  <a:pt x="4321" y="1020"/>
                  <a:pt x="5542" y="-179"/>
                  <a:pt x="5444" y="2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1292393" y="1661846"/>
            <a:ext cx="34391" cy="20893"/>
          </a:xfrm>
          <a:custGeom>
            <a:rect b="b" l="l" r="r" t="t"/>
            <a:pathLst>
              <a:path extrusionOk="0" h="20893" w="34391">
                <a:moveTo>
                  <a:pt x="34391" y="0"/>
                </a:moveTo>
                <a:lnTo>
                  <a:pt x="33474" y="3670"/>
                </a:lnTo>
                <a:cubicBezTo>
                  <a:pt x="29845" y="14556"/>
                  <a:pt x="18960" y="18184"/>
                  <a:pt x="6260" y="19999"/>
                </a:cubicBezTo>
                <a:lnTo>
                  <a:pt x="0" y="20893"/>
                </a:lnTo>
                <a:lnTo>
                  <a:pt x="34391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0" name="Google Shape;210;p2"/>
          <p:cNvSpPr/>
          <p:nvPr/>
        </p:nvSpPr>
        <p:spPr>
          <a:xfrm>
            <a:off x="3508677" y="1870465"/>
            <a:ext cx="5935" cy="5443"/>
          </a:xfrm>
          <a:custGeom>
            <a:rect b="b" l="l" r="r" t="t"/>
            <a:pathLst>
              <a:path extrusionOk="0" h="5443" w="5935">
                <a:moveTo>
                  <a:pt x="5914" y="6"/>
                </a:moveTo>
                <a:cubicBezTo>
                  <a:pt x="6114" y="-92"/>
                  <a:pt x="4915" y="1129"/>
                  <a:pt x="3230" y="2696"/>
                </a:cubicBezTo>
                <a:lnTo>
                  <a:pt x="0" y="5443"/>
                </a:lnTo>
                <a:lnTo>
                  <a:pt x="211" y="5238"/>
                </a:lnTo>
                <a:cubicBezTo>
                  <a:pt x="4118" y="1524"/>
                  <a:pt x="5715" y="105"/>
                  <a:pt x="5914" y="6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989303" y="1877257"/>
            <a:ext cx="439" cy="1703"/>
          </a:xfrm>
          <a:custGeom>
            <a:rect b="b" l="l" r="r" t="t"/>
            <a:pathLst>
              <a:path extrusionOk="0" h="1703" w="439">
                <a:moveTo>
                  <a:pt x="286" y="453"/>
                </a:moveTo>
                <a:cubicBezTo>
                  <a:pt x="512" y="-325"/>
                  <a:pt x="532" y="-198"/>
                  <a:pt x="30" y="1603"/>
                </a:cubicBezTo>
                <a:lnTo>
                  <a:pt x="0" y="1703"/>
                </a:lnTo>
                <a:lnTo>
                  <a:pt x="286" y="453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838193" y="1902142"/>
            <a:ext cx="143810" cy="132540"/>
          </a:xfrm>
          <a:custGeom>
            <a:rect b="b" l="l" r="r" t="t"/>
            <a:pathLst>
              <a:path extrusionOk="0" h="132540" w="143810">
                <a:moveTo>
                  <a:pt x="143810" y="0"/>
                </a:moveTo>
                <a:lnTo>
                  <a:pt x="139331" y="13744"/>
                </a:lnTo>
                <a:cubicBezTo>
                  <a:pt x="128445" y="24630"/>
                  <a:pt x="116529" y="34575"/>
                  <a:pt x="106674" y="46401"/>
                </a:cubicBezTo>
                <a:cubicBezTo>
                  <a:pt x="98298" y="56452"/>
                  <a:pt x="95118" y="70885"/>
                  <a:pt x="84902" y="79058"/>
                </a:cubicBezTo>
                <a:cubicBezTo>
                  <a:pt x="47346" y="109103"/>
                  <a:pt x="49337" y="96592"/>
                  <a:pt x="52918" y="88268"/>
                </a:cubicBezTo>
                <a:lnTo>
                  <a:pt x="54463" y="85212"/>
                </a:lnTo>
                <a:lnTo>
                  <a:pt x="54737" y="84765"/>
                </a:lnTo>
                <a:cubicBezTo>
                  <a:pt x="55816" y="82878"/>
                  <a:pt x="55809" y="82713"/>
                  <a:pt x="55308" y="83540"/>
                </a:cubicBezTo>
                <a:lnTo>
                  <a:pt x="54463" y="85212"/>
                </a:lnTo>
                <a:lnTo>
                  <a:pt x="47645" y="96325"/>
                </a:lnTo>
                <a:cubicBezTo>
                  <a:pt x="43799" y="102387"/>
                  <a:pt x="38273" y="110903"/>
                  <a:pt x="30474" y="122601"/>
                </a:cubicBezTo>
                <a:cubicBezTo>
                  <a:pt x="27246" y="123677"/>
                  <a:pt x="22450" y="124938"/>
                  <a:pt x="17017" y="126553"/>
                </a:cubicBezTo>
                <a:lnTo>
                  <a:pt x="0" y="132540"/>
                </a:lnTo>
                <a:lnTo>
                  <a:pt x="9603" y="121974"/>
                </a:lnTo>
                <a:lnTo>
                  <a:pt x="14381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814238" y="2034683"/>
            <a:ext cx="23955" cy="26029"/>
          </a:xfrm>
          <a:custGeom>
            <a:rect b="b" l="l" r="r" t="t"/>
            <a:pathLst>
              <a:path extrusionOk="0" h="26029" w="23955">
                <a:moveTo>
                  <a:pt x="23955" y="0"/>
                </a:moveTo>
                <a:lnTo>
                  <a:pt x="299" y="26029"/>
                </a:lnTo>
                <a:lnTo>
                  <a:pt x="0" y="22718"/>
                </a:lnTo>
                <a:cubicBezTo>
                  <a:pt x="1758" y="12171"/>
                  <a:pt x="12137" y="5083"/>
                  <a:pt x="23691" y="93"/>
                </a:cubicBezTo>
                <a:lnTo>
                  <a:pt x="23955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4293377" y="2305642"/>
            <a:ext cx="2148" cy="1173"/>
          </a:xfrm>
          <a:custGeom>
            <a:rect b="b" l="l" r="r" t="t"/>
            <a:pathLst>
              <a:path extrusionOk="0" h="1173" w="2148">
                <a:moveTo>
                  <a:pt x="0" y="0"/>
                </a:moveTo>
                <a:lnTo>
                  <a:pt x="1675" y="847"/>
                </a:lnTo>
                <a:cubicBezTo>
                  <a:pt x="2502" y="1348"/>
                  <a:pt x="2337" y="1355"/>
                  <a:pt x="450" y="27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5" name="Google Shape;215;p2"/>
          <p:cNvSpPr/>
          <p:nvPr/>
        </p:nvSpPr>
        <p:spPr>
          <a:xfrm>
            <a:off x="4505031" y="2591369"/>
            <a:ext cx="436" cy="1689"/>
          </a:xfrm>
          <a:custGeom>
            <a:rect b="b" l="l" r="r" t="t"/>
            <a:pathLst>
              <a:path extrusionOk="0" h="1689" w="436">
                <a:moveTo>
                  <a:pt x="153" y="453"/>
                </a:moveTo>
                <a:lnTo>
                  <a:pt x="436" y="1689"/>
                </a:lnTo>
                <a:lnTo>
                  <a:pt x="410" y="1603"/>
                </a:lnTo>
                <a:cubicBezTo>
                  <a:pt x="-93" y="-198"/>
                  <a:pt x="-73" y="-325"/>
                  <a:pt x="153" y="453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672556" y="4068175"/>
            <a:ext cx="5768" cy="3685"/>
          </a:xfrm>
          <a:custGeom>
            <a:rect b="b" l="l" r="r" t="t"/>
            <a:pathLst>
              <a:path extrusionOk="0" h="3685" w="5768">
                <a:moveTo>
                  <a:pt x="631" y="444"/>
                </a:moveTo>
                <a:cubicBezTo>
                  <a:pt x="-343" y="-205"/>
                  <a:pt x="-307" y="-228"/>
                  <a:pt x="1571" y="960"/>
                </a:cubicBezTo>
                <a:lnTo>
                  <a:pt x="5768" y="3685"/>
                </a:lnTo>
                <a:lnTo>
                  <a:pt x="5753" y="3677"/>
                </a:lnTo>
                <a:cubicBezTo>
                  <a:pt x="3589" y="2365"/>
                  <a:pt x="1605" y="1092"/>
                  <a:pt x="631" y="444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7" name="Google Shape;217;p2"/>
          <p:cNvSpPr/>
          <p:nvPr/>
        </p:nvSpPr>
        <p:spPr>
          <a:xfrm>
            <a:off x="373599" y="4451637"/>
            <a:ext cx="16751" cy="34773"/>
          </a:xfrm>
          <a:custGeom>
            <a:rect b="b" l="l" r="r" t="t"/>
            <a:pathLst>
              <a:path extrusionOk="0" h="34773" w="16751">
                <a:moveTo>
                  <a:pt x="0" y="0"/>
                </a:moveTo>
                <a:lnTo>
                  <a:pt x="3078" y="3078"/>
                </a:lnTo>
                <a:cubicBezTo>
                  <a:pt x="11192" y="11192"/>
                  <a:pt x="14304" y="22278"/>
                  <a:pt x="16554" y="33956"/>
                </a:cubicBezTo>
                <a:lnTo>
                  <a:pt x="16751" y="3477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390350" y="4486409"/>
            <a:ext cx="119712" cy="229824"/>
          </a:xfrm>
          <a:custGeom>
            <a:rect b="b" l="l" r="r" t="t"/>
            <a:pathLst>
              <a:path extrusionOk="0" h="229824" w="119712">
                <a:moveTo>
                  <a:pt x="0" y="0"/>
                </a:moveTo>
                <a:lnTo>
                  <a:pt x="76242" y="158270"/>
                </a:lnTo>
                <a:lnTo>
                  <a:pt x="119712" y="229824"/>
                </a:lnTo>
                <a:lnTo>
                  <a:pt x="114969" y="223625"/>
                </a:lnTo>
                <a:cubicBezTo>
                  <a:pt x="87558" y="193361"/>
                  <a:pt x="77004" y="218562"/>
                  <a:pt x="51641" y="142477"/>
                </a:cubicBezTo>
                <a:cubicBezTo>
                  <a:pt x="48012" y="131591"/>
                  <a:pt x="43907" y="120853"/>
                  <a:pt x="40755" y="109820"/>
                </a:cubicBezTo>
                <a:cubicBezTo>
                  <a:pt x="36645" y="95435"/>
                  <a:pt x="35763" y="80028"/>
                  <a:pt x="29870" y="66277"/>
                </a:cubicBezTo>
                <a:cubicBezTo>
                  <a:pt x="24716" y="54252"/>
                  <a:pt x="13412" y="45575"/>
                  <a:pt x="8098" y="336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9" name="Google Shape;219;p2"/>
          <p:cNvSpPr/>
          <p:nvPr/>
        </p:nvSpPr>
        <p:spPr>
          <a:xfrm>
            <a:off x="510062" y="4716233"/>
            <a:ext cx="11573" cy="19050"/>
          </a:xfrm>
          <a:custGeom>
            <a:rect b="b" l="l" r="r" t="t"/>
            <a:pathLst>
              <a:path extrusionOk="0" h="19050" w="11573">
                <a:moveTo>
                  <a:pt x="0" y="0"/>
                </a:moveTo>
                <a:lnTo>
                  <a:pt x="8129" y="10624"/>
                </a:lnTo>
                <a:lnTo>
                  <a:pt x="11573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521635" y="4735284"/>
            <a:ext cx="25989" cy="42779"/>
          </a:xfrm>
          <a:custGeom>
            <a:rect b="b" l="l" r="r" t="t"/>
            <a:pathLst>
              <a:path extrusionOk="0" h="42779" w="25989">
                <a:moveTo>
                  <a:pt x="0" y="0"/>
                </a:moveTo>
                <a:lnTo>
                  <a:pt x="25989" y="42779"/>
                </a:lnTo>
                <a:lnTo>
                  <a:pt x="7442" y="24231"/>
                </a:lnTo>
                <a:cubicBezTo>
                  <a:pt x="5627" y="18788"/>
                  <a:pt x="4497" y="13011"/>
                  <a:pt x="3025" y="7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547624" y="4778063"/>
            <a:ext cx="94047" cy="134985"/>
          </a:xfrm>
          <a:custGeom>
            <a:rect b="b" l="l" r="r" t="t"/>
            <a:pathLst>
              <a:path extrusionOk="0" h="134985" w="94047">
                <a:moveTo>
                  <a:pt x="0" y="0"/>
                </a:moveTo>
                <a:lnTo>
                  <a:pt x="3224" y="3224"/>
                </a:lnTo>
                <a:cubicBezTo>
                  <a:pt x="13440" y="11397"/>
                  <a:pt x="27708" y="14779"/>
                  <a:pt x="35881" y="24995"/>
                </a:cubicBezTo>
                <a:cubicBezTo>
                  <a:pt x="43049" y="33955"/>
                  <a:pt x="43138" y="46766"/>
                  <a:pt x="46767" y="57652"/>
                </a:cubicBezTo>
                <a:cubicBezTo>
                  <a:pt x="57653" y="61281"/>
                  <a:pt x="71310" y="60424"/>
                  <a:pt x="79424" y="68538"/>
                </a:cubicBezTo>
                <a:cubicBezTo>
                  <a:pt x="87538" y="76652"/>
                  <a:pt x="88424" y="89877"/>
                  <a:pt x="90310" y="101195"/>
                </a:cubicBezTo>
                <a:cubicBezTo>
                  <a:pt x="90539" y="102567"/>
                  <a:pt x="91668" y="113102"/>
                  <a:pt x="93320" y="128391"/>
                </a:cubicBezTo>
                <a:lnTo>
                  <a:pt x="94047" y="134985"/>
                </a:lnTo>
                <a:lnTo>
                  <a:pt x="29854" y="491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981192" y="5276070"/>
            <a:ext cx="257214" cy="187343"/>
          </a:xfrm>
          <a:custGeom>
            <a:rect b="b" l="l" r="r" t="t"/>
            <a:pathLst>
              <a:path extrusionOk="0" h="187343" w="257214">
                <a:moveTo>
                  <a:pt x="0" y="0"/>
                </a:moveTo>
                <a:lnTo>
                  <a:pt x="15970" y="5960"/>
                </a:lnTo>
                <a:cubicBezTo>
                  <a:pt x="25150" y="10550"/>
                  <a:pt x="28941" y="22451"/>
                  <a:pt x="37742" y="27731"/>
                </a:cubicBezTo>
                <a:cubicBezTo>
                  <a:pt x="116509" y="74990"/>
                  <a:pt x="20017" y="-11765"/>
                  <a:pt x="103056" y="71274"/>
                </a:cubicBezTo>
                <a:cubicBezTo>
                  <a:pt x="163062" y="91277"/>
                  <a:pt x="113510" y="69350"/>
                  <a:pt x="179256" y="125703"/>
                </a:cubicBezTo>
                <a:cubicBezTo>
                  <a:pt x="189189" y="134217"/>
                  <a:pt x="201697" y="139301"/>
                  <a:pt x="211913" y="147474"/>
                </a:cubicBezTo>
                <a:cubicBezTo>
                  <a:pt x="219927" y="153885"/>
                  <a:pt x="225671" y="162834"/>
                  <a:pt x="233685" y="169245"/>
                </a:cubicBezTo>
                <a:cubicBezTo>
                  <a:pt x="240185" y="174445"/>
                  <a:pt x="245241" y="178436"/>
                  <a:pt x="249220" y="181491"/>
                </a:cubicBezTo>
                <a:lnTo>
                  <a:pt x="257214" y="187343"/>
                </a:lnTo>
                <a:lnTo>
                  <a:pt x="194233" y="149081"/>
                </a:lnTo>
                <a:cubicBezTo>
                  <a:pt x="135347" y="109299"/>
                  <a:pt x="78478" y="66757"/>
                  <a:pt x="23812" y="2164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1238406" y="5463413"/>
            <a:ext cx="1713" cy="1041"/>
          </a:xfrm>
          <a:custGeom>
            <a:rect b="b" l="l" r="r" t="t"/>
            <a:pathLst>
              <a:path extrusionOk="0" h="1041" w="1713">
                <a:moveTo>
                  <a:pt x="0" y="0"/>
                </a:moveTo>
                <a:lnTo>
                  <a:pt x="1713" y="1041"/>
                </a:lnTo>
                <a:lnTo>
                  <a:pt x="1067" y="78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1240119" y="5464454"/>
            <a:ext cx="98209" cy="59663"/>
          </a:xfrm>
          <a:custGeom>
            <a:rect b="b" l="l" r="r" t="t"/>
            <a:pathLst>
              <a:path extrusionOk="0" h="59663" w="98209">
                <a:moveTo>
                  <a:pt x="0" y="0"/>
                </a:moveTo>
                <a:lnTo>
                  <a:pt x="6793" y="2728"/>
                </a:lnTo>
                <a:cubicBezTo>
                  <a:pt x="9914" y="2339"/>
                  <a:pt x="13243" y="105"/>
                  <a:pt x="40072" y="13519"/>
                </a:cubicBezTo>
                <a:cubicBezTo>
                  <a:pt x="51774" y="19370"/>
                  <a:pt x="61843" y="28033"/>
                  <a:pt x="72729" y="35290"/>
                </a:cubicBezTo>
                <a:cubicBezTo>
                  <a:pt x="81268" y="40983"/>
                  <a:pt x="88258" y="48529"/>
                  <a:pt x="95061" y="56322"/>
                </a:cubicBezTo>
                <a:lnTo>
                  <a:pt x="98209" y="5966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1338328" y="5524116"/>
            <a:ext cx="155916" cy="77576"/>
          </a:xfrm>
          <a:custGeom>
            <a:rect b="b" l="l" r="r" t="t"/>
            <a:pathLst>
              <a:path extrusionOk="0" h="77576" w="155916">
                <a:moveTo>
                  <a:pt x="0" y="0"/>
                </a:moveTo>
                <a:lnTo>
                  <a:pt x="19621" y="11920"/>
                </a:lnTo>
                <a:lnTo>
                  <a:pt x="155916" y="77576"/>
                </a:lnTo>
                <a:lnTo>
                  <a:pt x="146462" y="76991"/>
                </a:lnTo>
                <a:cubicBezTo>
                  <a:pt x="135122" y="76179"/>
                  <a:pt x="121547" y="75089"/>
                  <a:pt x="105149" y="73598"/>
                </a:cubicBezTo>
                <a:cubicBezTo>
                  <a:pt x="48436" y="54695"/>
                  <a:pt x="93414" y="75096"/>
                  <a:pt x="50720" y="40941"/>
                </a:cubicBezTo>
                <a:cubicBezTo>
                  <a:pt x="40504" y="32768"/>
                  <a:pt x="27996" y="27684"/>
                  <a:pt x="18063" y="1917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1494244" y="5601693"/>
            <a:ext cx="169280" cy="65199"/>
          </a:xfrm>
          <a:custGeom>
            <a:rect b="b" l="l" r="r" t="t"/>
            <a:pathLst>
              <a:path extrusionOk="0" h="65199" w="169280">
                <a:moveTo>
                  <a:pt x="0" y="0"/>
                </a:moveTo>
                <a:lnTo>
                  <a:pt x="18448" y="1142"/>
                </a:lnTo>
                <a:cubicBezTo>
                  <a:pt x="63191" y="3420"/>
                  <a:pt x="48621" y="123"/>
                  <a:pt x="101633" y="17794"/>
                </a:cubicBezTo>
                <a:cubicBezTo>
                  <a:pt x="123404" y="25051"/>
                  <a:pt x="150720" y="23338"/>
                  <a:pt x="166947" y="39565"/>
                </a:cubicBezTo>
                <a:cubicBezTo>
                  <a:pt x="171004" y="43622"/>
                  <a:pt x="169190" y="49065"/>
                  <a:pt x="165908" y="54854"/>
                </a:cubicBezTo>
                <a:lnTo>
                  <a:pt x="160043" y="65199"/>
                </a:lnTo>
                <a:lnTo>
                  <a:pt x="57219" y="2756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1650305" y="5666891"/>
            <a:ext cx="291854" cy="84968"/>
          </a:xfrm>
          <a:custGeom>
            <a:rect b="b" l="l" r="r" t="t"/>
            <a:pathLst>
              <a:path extrusionOk="0" h="84968" w="291854">
                <a:moveTo>
                  <a:pt x="3982" y="0"/>
                </a:moveTo>
                <a:lnTo>
                  <a:pt x="104548" y="36807"/>
                </a:lnTo>
                <a:lnTo>
                  <a:pt x="291854" y="84968"/>
                </a:lnTo>
                <a:lnTo>
                  <a:pt x="277741" y="82317"/>
                </a:lnTo>
                <a:cubicBezTo>
                  <a:pt x="266847" y="80552"/>
                  <a:pt x="254087" y="79089"/>
                  <a:pt x="206829" y="72338"/>
                </a:cubicBezTo>
                <a:cubicBezTo>
                  <a:pt x="185058" y="65081"/>
                  <a:pt x="163779" y="56132"/>
                  <a:pt x="141515" y="50566"/>
                </a:cubicBezTo>
                <a:cubicBezTo>
                  <a:pt x="127001" y="46938"/>
                  <a:pt x="112302" y="43980"/>
                  <a:pt x="97972" y="39681"/>
                </a:cubicBezTo>
                <a:cubicBezTo>
                  <a:pt x="75990" y="33087"/>
                  <a:pt x="54429" y="25166"/>
                  <a:pt x="32657" y="17909"/>
                </a:cubicBezTo>
                <a:lnTo>
                  <a:pt x="0" y="7023"/>
                </a:lnTo>
                <a:lnTo>
                  <a:pt x="3982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1942159" y="5751859"/>
            <a:ext cx="47904" cy="9908"/>
          </a:xfrm>
          <a:custGeom>
            <a:rect b="b" l="l" r="r" t="t"/>
            <a:pathLst>
              <a:path extrusionOk="0" h="9908" w="47904">
                <a:moveTo>
                  <a:pt x="0" y="0"/>
                </a:moveTo>
                <a:lnTo>
                  <a:pt x="4907" y="922"/>
                </a:lnTo>
                <a:cubicBezTo>
                  <a:pt x="13500" y="2655"/>
                  <a:pt x="25706" y="5162"/>
                  <a:pt x="45603" y="9141"/>
                </a:cubicBezTo>
                <a:lnTo>
                  <a:pt x="47904" y="9908"/>
                </a:lnTo>
                <a:lnTo>
                  <a:pt x="24847" y="638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3997936" y="2887435"/>
            <a:ext cx="578552" cy="418184"/>
          </a:xfrm>
          <a:custGeom>
            <a:rect b="b" l="l" r="r" t="t"/>
            <a:pathLst>
              <a:path extrusionOk="0" h="418184" w="578552">
                <a:moveTo>
                  <a:pt x="141515" y="21772"/>
                </a:moveTo>
                <a:cubicBezTo>
                  <a:pt x="163286" y="3629"/>
                  <a:pt x="214225" y="15706"/>
                  <a:pt x="250372" y="10886"/>
                </a:cubicBezTo>
                <a:cubicBezTo>
                  <a:pt x="268712" y="8441"/>
                  <a:pt x="286298" y="0"/>
                  <a:pt x="304800" y="0"/>
                </a:cubicBezTo>
                <a:cubicBezTo>
                  <a:pt x="355729" y="0"/>
                  <a:pt x="406400" y="7257"/>
                  <a:pt x="457200" y="10886"/>
                </a:cubicBezTo>
                <a:cubicBezTo>
                  <a:pt x="532130" y="85816"/>
                  <a:pt x="408478" y="-42426"/>
                  <a:pt x="500743" y="76200"/>
                </a:cubicBezTo>
                <a:cubicBezTo>
                  <a:pt x="516496" y="96453"/>
                  <a:pt x="555172" y="130629"/>
                  <a:pt x="555172" y="130629"/>
                </a:cubicBezTo>
                <a:cubicBezTo>
                  <a:pt x="558801" y="141515"/>
                  <a:pt x="563275" y="152154"/>
                  <a:pt x="566058" y="163286"/>
                </a:cubicBezTo>
                <a:cubicBezTo>
                  <a:pt x="581506" y="225080"/>
                  <a:pt x="583885" y="255266"/>
                  <a:pt x="566058" y="326572"/>
                </a:cubicBezTo>
                <a:cubicBezTo>
                  <a:pt x="563569" y="336529"/>
                  <a:pt x="553815" y="344531"/>
                  <a:pt x="544286" y="348343"/>
                </a:cubicBezTo>
                <a:cubicBezTo>
                  <a:pt x="516504" y="359456"/>
                  <a:pt x="485587" y="360653"/>
                  <a:pt x="457200" y="370115"/>
                </a:cubicBezTo>
                <a:lnTo>
                  <a:pt x="424543" y="381000"/>
                </a:lnTo>
                <a:cubicBezTo>
                  <a:pt x="360293" y="445252"/>
                  <a:pt x="405707" y="410686"/>
                  <a:pt x="217715" y="391886"/>
                </a:cubicBezTo>
                <a:cubicBezTo>
                  <a:pt x="206297" y="390744"/>
                  <a:pt x="195089" y="386572"/>
                  <a:pt x="185058" y="381000"/>
                </a:cubicBezTo>
                <a:cubicBezTo>
                  <a:pt x="162185" y="368293"/>
                  <a:pt x="119743" y="337458"/>
                  <a:pt x="119743" y="337458"/>
                </a:cubicBezTo>
                <a:cubicBezTo>
                  <a:pt x="109853" y="322622"/>
                  <a:pt x="93438" y="293372"/>
                  <a:pt x="76200" y="283029"/>
                </a:cubicBezTo>
                <a:cubicBezTo>
                  <a:pt x="66361" y="277125"/>
                  <a:pt x="54429" y="275772"/>
                  <a:pt x="43543" y="272143"/>
                </a:cubicBezTo>
                <a:cubicBezTo>
                  <a:pt x="39915" y="261257"/>
                  <a:pt x="38562" y="249325"/>
                  <a:pt x="32658" y="239486"/>
                </a:cubicBezTo>
                <a:cubicBezTo>
                  <a:pt x="-12173" y="164769"/>
                  <a:pt x="30840" y="277576"/>
                  <a:pt x="0" y="185058"/>
                </a:cubicBezTo>
                <a:cubicBezTo>
                  <a:pt x="16394" y="135876"/>
                  <a:pt x="-1259" y="158221"/>
                  <a:pt x="54429" y="141515"/>
                </a:cubicBezTo>
                <a:cubicBezTo>
                  <a:pt x="76410" y="134921"/>
                  <a:pt x="119743" y="119743"/>
                  <a:pt x="119743" y="119743"/>
                </a:cubicBezTo>
                <a:cubicBezTo>
                  <a:pt x="149213" y="90275"/>
                  <a:pt x="119744" y="39915"/>
                  <a:pt x="141515" y="21772"/>
                </a:cubicBez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5151822" y="3823607"/>
            <a:ext cx="1034143" cy="635660"/>
          </a:xfrm>
          <a:custGeom>
            <a:rect b="b" l="l" r="r" t="t"/>
            <a:pathLst>
              <a:path extrusionOk="0" h="635660" w="1034143">
                <a:moveTo>
                  <a:pt x="293914" y="0"/>
                </a:moveTo>
                <a:cubicBezTo>
                  <a:pt x="399143" y="3629"/>
                  <a:pt x="504768" y="1058"/>
                  <a:pt x="609600" y="10886"/>
                </a:cubicBezTo>
                <a:cubicBezTo>
                  <a:pt x="622626" y="12107"/>
                  <a:pt x="633006" y="23406"/>
                  <a:pt x="642257" y="32657"/>
                </a:cubicBezTo>
                <a:cubicBezTo>
                  <a:pt x="651508" y="41908"/>
                  <a:pt x="656772" y="54428"/>
                  <a:pt x="664029" y="65314"/>
                </a:cubicBezTo>
                <a:cubicBezTo>
                  <a:pt x="703724" y="184407"/>
                  <a:pt x="640417" y="4022"/>
                  <a:pt x="696686" y="130628"/>
                </a:cubicBezTo>
                <a:cubicBezTo>
                  <a:pt x="715667" y="173336"/>
                  <a:pt x="704928" y="194180"/>
                  <a:pt x="740229" y="217714"/>
                </a:cubicBezTo>
                <a:cubicBezTo>
                  <a:pt x="753731" y="226715"/>
                  <a:pt x="769683" y="231435"/>
                  <a:pt x="783772" y="239486"/>
                </a:cubicBezTo>
                <a:cubicBezTo>
                  <a:pt x="795131" y="245977"/>
                  <a:pt x="804727" y="255406"/>
                  <a:pt x="816429" y="261257"/>
                </a:cubicBezTo>
                <a:cubicBezTo>
                  <a:pt x="826692" y="266389"/>
                  <a:pt x="838823" y="267011"/>
                  <a:pt x="849086" y="272143"/>
                </a:cubicBezTo>
                <a:cubicBezTo>
                  <a:pt x="860788" y="277994"/>
                  <a:pt x="869788" y="288601"/>
                  <a:pt x="881743" y="293914"/>
                </a:cubicBezTo>
                <a:cubicBezTo>
                  <a:pt x="902714" y="303235"/>
                  <a:pt x="947057" y="315686"/>
                  <a:pt x="947057" y="315686"/>
                </a:cubicBezTo>
                <a:cubicBezTo>
                  <a:pt x="989583" y="358210"/>
                  <a:pt x="951451" y="313589"/>
                  <a:pt x="979714" y="370114"/>
                </a:cubicBezTo>
                <a:cubicBezTo>
                  <a:pt x="985565" y="381816"/>
                  <a:pt x="996172" y="390816"/>
                  <a:pt x="1001486" y="402771"/>
                </a:cubicBezTo>
                <a:cubicBezTo>
                  <a:pt x="1016627" y="436839"/>
                  <a:pt x="1025097" y="475444"/>
                  <a:pt x="1034143" y="511628"/>
                </a:cubicBezTo>
                <a:cubicBezTo>
                  <a:pt x="1030514" y="551542"/>
                  <a:pt x="1041181" y="595523"/>
                  <a:pt x="1023257" y="631371"/>
                </a:cubicBezTo>
                <a:cubicBezTo>
                  <a:pt x="1016566" y="644752"/>
                  <a:pt x="994501" y="622761"/>
                  <a:pt x="979714" y="620486"/>
                </a:cubicBezTo>
                <a:cubicBezTo>
                  <a:pt x="947238" y="615490"/>
                  <a:pt x="914400" y="613229"/>
                  <a:pt x="881743" y="609600"/>
                </a:cubicBezTo>
                <a:cubicBezTo>
                  <a:pt x="870857" y="605971"/>
                  <a:pt x="859349" y="603846"/>
                  <a:pt x="849086" y="598714"/>
                </a:cubicBezTo>
                <a:cubicBezTo>
                  <a:pt x="837384" y="592863"/>
                  <a:pt x="828384" y="582256"/>
                  <a:pt x="816429" y="576943"/>
                </a:cubicBezTo>
                <a:cubicBezTo>
                  <a:pt x="795458" y="567622"/>
                  <a:pt x="772886" y="562428"/>
                  <a:pt x="751114" y="555171"/>
                </a:cubicBezTo>
                <a:lnTo>
                  <a:pt x="718457" y="544286"/>
                </a:lnTo>
                <a:cubicBezTo>
                  <a:pt x="636474" y="489629"/>
                  <a:pt x="740663" y="553802"/>
                  <a:pt x="642257" y="511628"/>
                </a:cubicBezTo>
                <a:cubicBezTo>
                  <a:pt x="630232" y="506474"/>
                  <a:pt x="621555" y="495170"/>
                  <a:pt x="609600" y="489857"/>
                </a:cubicBezTo>
                <a:cubicBezTo>
                  <a:pt x="588629" y="480537"/>
                  <a:pt x="544286" y="468086"/>
                  <a:pt x="544286" y="468086"/>
                </a:cubicBezTo>
                <a:cubicBezTo>
                  <a:pt x="517213" y="450037"/>
                  <a:pt x="499658" y="436382"/>
                  <a:pt x="468086" y="424543"/>
                </a:cubicBezTo>
                <a:cubicBezTo>
                  <a:pt x="454078" y="419290"/>
                  <a:pt x="439057" y="417286"/>
                  <a:pt x="424543" y="413657"/>
                </a:cubicBezTo>
                <a:cubicBezTo>
                  <a:pt x="391886" y="417286"/>
                  <a:pt x="359430" y="424543"/>
                  <a:pt x="326572" y="424543"/>
                </a:cubicBezTo>
                <a:cubicBezTo>
                  <a:pt x="208913" y="424543"/>
                  <a:pt x="221379" y="425765"/>
                  <a:pt x="152400" y="402771"/>
                </a:cubicBezTo>
                <a:cubicBezTo>
                  <a:pt x="137886" y="388257"/>
                  <a:pt x="124442" y="372586"/>
                  <a:pt x="108857" y="359228"/>
                </a:cubicBezTo>
                <a:cubicBezTo>
                  <a:pt x="98924" y="350714"/>
                  <a:pt x="85451" y="346708"/>
                  <a:pt x="76200" y="337457"/>
                </a:cubicBezTo>
                <a:cubicBezTo>
                  <a:pt x="66949" y="328206"/>
                  <a:pt x="62602" y="315016"/>
                  <a:pt x="54429" y="304800"/>
                </a:cubicBezTo>
                <a:cubicBezTo>
                  <a:pt x="48018" y="296786"/>
                  <a:pt x="39068" y="291042"/>
                  <a:pt x="32657" y="283028"/>
                </a:cubicBezTo>
                <a:cubicBezTo>
                  <a:pt x="8541" y="252883"/>
                  <a:pt x="11498" y="252206"/>
                  <a:pt x="0" y="217714"/>
                </a:cubicBezTo>
                <a:cubicBezTo>
                  <a:pt x="3629" y="185057"/>
                  <a:pt x="2241" y="151443"/>
                  <a:pt x="10886" y="119743"/>
                </a:cubicBezTo>
                <a:cubicBezTo>
                  <a:pt x="18409" y="92158"/>
                  <a:pt x="91065" y="77927"/>
                  <a:pt x="97972" y="76200"/>
                </a:cubicBezTo>
                <a:cubicBezTo>
                  <a:pt x="163774" y="59749"/>
                  <a:pt x="127327" y="70043"/>
                  <a:pt x="206829" y="43543"/>
                </a:cubicBezTo>
                <a:cubicBezTo>
                  <a:pt x="217715" y="39914"/>
                  <a:pt x="228011" y="32657"/>
                  <a:pt x="239486" y="32657"/>
                </a:cubicBezTo>
                <a:lnTo>
                  <a:pt x="293914" y="0"/>
                </a:ln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4955879" y="1842407"/>
            <a:ext cx="1077686" cy="609600"/>
          </a:xfrm>
          <a:custGeom>
            <a:rect b="b" l="l" r="r" t="t"/>
            <a:pathLst>
              <a:path extrusionOk="0" h="609600" w="1077686">
                <a:moveTo>
                  <a:pt x="740229" y="337457"/>
                </a:moveTo>
                <a:cubicBezTo>
                  <a:pt x="732972" y="335643"/>
                  <a:pt x="698495" y="298748"/>
                  <a:pt x="674915" y="283028"/>
                </a:cubicBezTo>
                <a:cubicBezTo>
                  <a:pt x="660573" y="273467"/>
                  <a:pt x="595674" y="262826"/>
                  <a:pt x="587829" y="261257"/>
                </a:cubicBezTo>
                <a:cubicBezTo>
                  <a:pt x="478972" y="264886"/>
                  <a:pt x="369975" y="265554"/>
                  <a:pt x="261257" y="272143"/>
                </a:cubicBezTo>
                <a:cubicBezTo>
                  <a:pt x="230119" y="274030"/>
                  <a:pt x="222264" y="291639"/>
                  <a:pt x="195943" y="304800"/>
                </a:cubicBezTo>
                <a:cubicBezTo>
                  <a:pt x="185680" y="309932"/>
                  <a:pt x="173549" y="310554"/>
                  <a:pt x="163286" y="315686"/>
                </a:cubicBezTo>
                <a:cubicBezTo>
                  <a:pt x="78877" y="357890"/>
                  <a:pt x="180056" y="320981"/>
                  <a:pt x="97972" y="348343"/>
                </a:cubicBezTo>
                <a:cubicBezTo>
                  <a:pt x="90715" y="355600"/>
                  <a:pt x="84214" y="363703"/>
                  <a:pt x="76200" y="370114"/>
                </a:cubicBezTo>
                <a:cubicBezTo>
                  <a:pt x="65984" y="378287"/>
                  <a:pt x="52794" y="382635"/>
                  <a:pt x="43543" y="391886"/>
                </a:cubicBezTo>
                <a:cubicBezTo>
                  <a:pt x="34292" y="401137"/>
                  <a:pt x="29945" y="414327"/>
                  <a:pt x="21772" y="424543"/>
                </a:cubicBezTo>
                <a:cubicBezTo>
                  <a:pt x="15361" y="432557"/>
                  <a:pt x="7257" y="439057"/>
                  <a:pt x="0" y="446314"/>
                </a:cubicBezTo>
                <a:cubicBezTo>
                  <a:pt x="3629" y="464457"/>
                  <a:pt x="4389" y="483419"/>
                  <a:pt x="10886" y="500743"/>
                </a:cubicBezTo>
                <a:cubicBezTo>
                  <a:pt x="15480" y="512993"/>
                  <a:pt x="24143" y="523467"/>
                  <a:pt x="32657" y="533400"/>
                </a:cubicBezTo>
                <a:cubicBezTo>
                  <a:pt x="46015" y="548985"/>
                  <a:pt x="56727" y="570452"/>
                  <a:pt x="76200" y="576943"/>
                </a:cubicBezTo>
                <a:cubicBezTo>
                  <a:pt x="107322" y="587316"/>
                  <a:pt x="118233" y="591880"/>
                  <a:pt x="152400" y="598714"/>
                </a:cubicBezTo>
                <a:cubicBezTo>
                  <a:pt x="174043" y="603043"/>
                  <a:pt x="195943" y="605971"/>
                  <a:pt x="217715" y="609600"/>
                </a:cubicBezTo>
                <a:cubicBezTo>
                  <a:pt x="396236" y="604499"/>
                  <a:pt x="776299" y="597702"/>
                  <a:pt x="957943" y="576943"/>
                </a:cubicBezTo>
                <a:cubicBezTo>
                  <a:pt x="968140" y="575778"/>
                  <a:pt x="972458" y="562428"/>
                  <a:pt x="979715" y="555171"/>
                </a:cubicBezTo>
                <a:cubicBezTo>
                  <a:pt x="1029108" y="456384"/>
                  <a:pt x="1005254" y="495090"/>
                  <a:pt x="1045029" y="435428"/>
                </a:cubicBezTo>
                <a:cubicBezTo>
                  <a:pt x="1079060" y="299312"/>
                  <a:pt x="1035567" y="468544"/>
                  <a:pt x="1066800" y="359228"/>
                </a:cubicBezTo>
                <a:cubicBezTo>
                  <a:pt x="1070910" y="344843"/>
                  <a:pt x="1074057" y="330200"/>
                  <a:pt x="1077686" y="315686"/>
                </a:cubicBezTo>
                <a:cubicBezTo>
                  <a:pt x="1074057" y="239486"/>
                  <a:pt x="1073135" y="163109"/>
                  <a:pt x="1066800" y="87086"/>
                </a:cubicBezTo>
                <a:cubicBezTo>
                  <a:pt x="1065847" y="75651"/>
                  <a:pt x="1061047" y="64691"/>
                  <a:pt x="1055915" y="54428"/>
                </a:cubicBezTo>
                <a:cubicBezTo>
                  <a:pt x="1050064" y="42726"/>
                  <a:pt x="1044194" y="30146"/>
                  <a:pt x="1034143" y="21771"/>
                </a:cubicBezTo>
                <a:cubicBezTo>
                  <a:pt x="1021677" y="11383"/>
                  <a:pt x="1005114" y="7257"/>
                  <a:pt x="990600" y="0"/>
                </a:cubicBezTo>
                <a:cubicBezTo>
                  <a:pt x="903222" y="7944"/>
                  <a:pt x="889387" y="-9998"/>
                  <a:pt x="838200" y="32657"/>
                </a:cubicBezTo>
                <a:cubicBezTo>
                  <a:pt x="826373" y="42512"/>
                  <a:pt x="816429" y="54428"/>
                  <a:pt x="805543" y="65314"/>
                </a:cubicBezTo>
                <a:cubicBezTo>
                  <a:pt x="801914" y="79828"/>
                  <a:pt x="798956" y="94527"/>
                  <a:pt x="794657" y="108857"/>
                </a:cubicBezTo>
                <a:cubicBezTo>
                  <a:pt x="794640" y="108912"/>
                  <a:pt x="767452" y="190472"/>
                  <a:pt x="762000" y="206828"/>
                </a:cubicBezTo>
                <a:lnTo>
                  <a:pt x="740229" y="272143"/>
                </a:lnTo>
                <a:lnTo>
                  <a:pt x="718457" y="293914"/>
                </a:lnTo>
                <a:cubicBezTo>
                  <a:pt x="705949" y="331439"/>
                  <a:pt x="747486" y="339271"/>
                  <a:pt x="740229" y="337457"/>
                </a:cubicBezTo>
                <a:close/>
              </a:path>
            </a:pathLst>
          </a:custGeom>
          <a:solidFill>
            <a:schemeClr val="lt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6911749" y="956065"/>
            <a:ext cx="914400" cy="9144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3" name="Google Shape;233;p2"/>
          <p:cNvSpPr/>
          <p:nvPr/>
        </p:nvSpPr>
        <p:spPr>
          <a:xfrm>
            <a:off x="7466218" y="944808"/>
            <a:ext cx="349570" cy="925657"/>
          </a:xfrm>
          <a:custGeom>
            <a:rect b="b" l="l" r="r" t="t"/>
            <a:pathLst>
              <a:path extrusionOk="0" h="925657" w="349570">
                <a:moveTo>
                  <a:pt x="1227" y="33028"/>
                </a:moveTo>
                <a:cubicBezTo>
                  <a:pt x="6670" y="52985"/>
                  <a:pt x="37278" y="91234"/>
                  <a:pt x="55656" y="120114"/>
                </a:cubicBezTo>
                <a:cubicBezTo>
                  <a:pt x="62680" y="131152"/>
                  <a:pt x="68176" y="143520"/>
                  <a:pt x="77427" y="152771"/>
                </a:cubicBezTo>
                <a:lnTo>
                  <a:pt x="99199" y="174542"/>
                </a:lnTo>
                <a:cubicBezTo>
                  <a:pt x="138903" y="293651"/>
                  <a:pt x="75579" y="113231"/>
                  <a:pt x="131856" y="239857"/>
                </a:cubicBezTo>
                <a:cubicBezTo>
                  <a:pt x="141176" y="260828"/>
                  <a:pt x="146370" y="283400"/>
                  <a:pt x="153627" y="305171"/>
                </a:cubicBezTo>
                <a:lnTo>
                  <a:pt x="164513" y="337828"/>
                </a:lnTo>
                <a:lnTo>
                  <a:pt x="186285" y="403142"/>
                </a:lnTo>
                <a:lnTo>
                  <a:pt x="197170" y="435799"/>
                </a:lnTo>
                <a:cubicBezTo>
                  <a:pt x="193542" y="515628"/>
                  <a:pt x="203620" y="597277"/>
                  <a:pt x="186285" y="675285"/>
                </a:cubicBezTo>
                <a:cubicBezTo>
                  <a:pt x="180747" y="700204"/>
                  <a:pt x="123558" y="735246"/>
                  <a:pt x="99199" y="751485"/>
                </a:cubicBezTo>
                <a:cubicBezTo>
                  <a:pt x="73930" y="827289"/>
                  <a:pt x="106388" y="746144"/>
                  <a:pt x="66542" y="805914"/>
                </a:cubicBezTo>
                <a:cubicBezTo>
                  <a:pt x="9232" y="891879"/>
                  <a:pt x="83427" y="810800"/>
                  <a:pt x="12113" y="882114"/>
                </a:cubicBezTo>
                <a:cubicBezTo>
                  <a:pt x="8484" y="893000"/>
                  <a:pt x="-3905" y="904508"/>
                  <a:pt x="1227" y="914771"/>
                </a:cubicBezTo>
                <a:cubicBezTo>
                  <a:pt x="6359" y="925034"/>
                  <a:pt x="22410" y="925657"/>
                  <a:pt x="33885" y="925657"/>
                </a:cubicBezTo>
                <a:cubicBezTo>
                  <a:pt x="55957" y="925657"/>
                  <a:pt x="77786" y="920124"/>
                  <a:pt x="99199" y="914771"/>
                </a:cubicBezTo>
                <a:cubicBezTo>
                  <a:pt x="121463" y="909205"/>
                  <a:pt x="164513" y="892999"/>
                  <a:pt x="164513" y="892999"/>
                </a:cubicBezTo>
                <a:cubicBezTo>
                  <a:pt x="171770" y="885742"/>
                  <a:pt x="178271" y="877639"/>
                  <a:pt x="186285" y="871228"/>
                </a:cubicBezTo>
                <a:cubicBezTo>
                  <a:pt x="196501" y="863055"/>
                  <a:pt x="210769" y="859673"/>
                  <a:pt x="218942" y="849457"/>
                </a:cubicBezTo>
                <a:cubicBezTo>
                  <a:pt x="226110" y="840497"/>
                  <a:pt x="223923" y="826639"/>
                  <a:pt x="229827" y="816799"/>
                </a:cubicBezTo>
                <a:cubicBezTo>
                  <a:pt x="235107" y="807998"/>
                  <a:pt x="244342" y="802285"/>
                  <a:pt x="251599" y="795028"/>
                </a:cubicBezTo>
                <a:cubicBezTo>
                  <a:pt x="277507" y="717302"/>
                  <a:pt x="260640" y="748809"/>
                  <a:pt x="295142" y="697057"/>
                </a:cubicBezTo>
                <a:lnTo>
                  <a:pt x="316913" y="631742"/>
                </a:lnTo>
                <a:cubicBezTo>
                  <a:pt x="327289" y="600615"/>
                  <a:pt x="331850" y="589716"/>
                  <a:pt x="338685" y="555542"/>
                </a:cubicBezTo>
                <a:cubicBezTo>
                  <a:pt x="343014" y="533899"/>
                  <a:pt x="345942" y="511999"/>
                  <a:pt x="349570" y="490228"/>
                </a:cubicBezTo>
                <a:cubicBezTo>
                  <a:pt x="345942" y="435799"/>
                  <a:pt x="348165" y="380661"/>
                  <a:pt x="338685" y="326942"/>
                </a:cubicBezTo>
                <a:cubicBezTo>
                  <a:pt x="336901" y="316835"/>
                  <a:pt x="322194" y="313972"/>
                  <a:pt x="316913" y="305171"/>
                </a:cubicBezTo>
                <a:cubicBezTo>
                  <a:pt x="311009" y="295332"/>
                  <a:pt x="311931" y="282353"/>
                  <a:pt x="306027" y="272514"/>
                </a:cubicBezTo>
                <a:cubicBezTo>
                  <a:pt x="300747" y="263713"/>
                  <a:pt x="290667" y="258756"/>
                  <a:pt x="284256" y="250742"/>
                </a:cubicBezTo>
                <a:cubicBezTo>
                  <a:pt x="217952" y="167860"/>
                  <a:pt x="323741" y="279340"/>
                  <a:pt x="218942" y="174542"/>
                </a:cubicBezTo>
                <a:lnTo>
                  <a:pt x="197170" y="152771"/>
                </a:lnTo>
                <a:cubicBezTo>
                  <a:pt x="193542" y="141885"/>
                  <a:pt x="192188" y="129953"/>
                  <a:pt x="186285" y="120114"/>
                </a:cubicBezTo>
                <a:cubicBezTo>
                  <a:pt x="173206" y="98315"/>
                  <a:pt x="150179" y="92277"/>
                  <a:pt x="131856" y="76571"/>
                </a:cubicBezTo>
                <a:cubicBezTo>
                  <a:pt x="94357" y="44429"/>
                  <a:pt x="95643" y="31251"/>
                  <a:pt x="55656" y="11257"/>
                </a:cubicBezTo>
                <a:cubicBezTo>
                  <a:pt x="45393" y="6125"/>
                  <a:pt x="33653" y="4633"/>
                  <a:pt x="22999" y="371"/>
                </a:cubicBezTo>
                <a:cubicBezTo>
                  <a:pt x="15465" y="-2642"/>
                  <a:pt x="-4216" y="13071"/>
                  <a:pt x="1227" y="33028"/>
                </a:cubicBezTo>
                <a:close/>
              </a:path>
            </a:pathLst>
          </a:custGeom>
          <a:solidFill>
            <a:srgbClr val="FFFF00"/>
          </a:solidFill>
          <a:ln cap="rnd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"/>
          <p:cNvSpPr/>
          <p:nvPr/>
        </p:nvSpPr>
        <p:spPr>
          <a:xfrm>
            <a:off x="9754856" y="57660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676908" y="689415"/>
            <a:ext cx="5400000" cy="54000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240" name="Google Shape;240;p3"/>
          <p:cNvCxnSpPr/>
          <p:nvPr/>
        </p:nvCxnSpPr>
        <p:spPr>
          <a:xfrm>
            <a:off x="7987554" y="8498541"/>
            <a:ext cx="13446" cy="753035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" name="Google Shape;241;p3"/>
          <p:cNvCxnSpPr/>
          <p:nvPr/>
        </p:nvCxnSpPr>
        <p:spPr>
          <a:xfrm>
            <a:off x="4760260" y="7678481"/>
            <a:ext cx="46800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3"/>
          <p:cNvCxnSpPr/>
          <p:nvPr/>
        </p:nvCxnSpPr>
        <p:spPr>
          <a:xfrm flipH="1" rot="10800000">
            <a:off x="-1224111" y="7341664"/>
            <a:ext cx="4680000" cy="330926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p3"/>
          <p:cNvCxnSpPr/>
          <p:nvPr/>
        </p:nvCxnSpPr>
        <p:spPr>
          <a:xfrm>
            <a:off x="6192264" y="7140812"/>
            <a:ext cx="6830" cy="13023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4" name="Google Shape;244;p3"/>
          <p:cNvCxnSpPr>
            <a:stCxn id="239" idx="0"/>
            <a:endCxn id="239" idx="4"/>
          </p:cNvCxnSpPr>
          <p:nvPr/>
        </p:nvCxnSpPr>
        <p:spPr>
          <a:xfrm>
            <a:off x="5376908" y="689415"/>
            <a:ext cx="0" cy="54000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5" name="Google Shape;245;p3"/>
          <p:cNvCxnSpPr>
            <a:stCxn id="239" idx="1"/>
            <a:endCxn id="239" idx="5"/>
          </p:cNvCxnSpPr>
          <p:nvPr/>
        </p:nvCxnSpPr>
        <p:spPr>
          <a:xfrm>
            <a:off x="3467720" y="1480227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3"/>
          <p:cNvCxnSpPr>
            <a:endCxn id="239" idx="6"/>
          </p:cNvCxnSpPr>
          <p:nvPr/>
        </p:nvCxnSpPr>
        <p:spPr>
          <a:xfrm>
            <a:off x="2722808" y="3389415"/>
            <a:ext cx="53541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3"/>
          <p:cNvCxnSpPr>
            <a:stCxn id="239" idx="3"/>
            <a:endCxn id="239" idx="7"/>
          </p:cNvCxnSpPr>
          <p:nvPr/>
        </p:nvCxnSpPr>
        <p:spPr>
          <a:xfrm flipH="1" rot="10800000">
            <a:off x="3467720" y="1480203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8" name="Google Shape;248;p3"/>
          <p:cNvSpPr/>
          <p:nvPr/>
        </p:nvSpPr>
        <p:spPr>
          <a:xfrm>
            <a:off x="3800102" y="1199874"/>
            <a:ext cx="1621673" cy="882020"/>
          </a:xfrm>
          <a:custGeom>
            <a:rect b="b" l="l" r="r" t="t"/>
            <a:pathLst>
              <a:path extrusionOk="0" h="882020" w="1621673">
                <a:moveTo>
                  <a:pt x="1470170" y="0"/>
                </a:moveTo>
                <a:lnTo>
                  <a:pt x="1474137" y="5200"/>
                </a:lnTo>
                <a:cubicBezTo>
                  <a:pt x="1480098" y="18947"/>
                  <a:pt x="1440369" y="1528"/>
                  <a:pt x="1501930" y="22047"/>
                </a:cubicBezTo>
                <a:cubicBezTo>
                  <a:pt x="1509187" y="32933"/>
                  <a:pt x="1515528" y="44489"/>
                  <a:pt x="1523701" y="54705"/>
                </a:cubicBezTo>
                <a:cubicBezTo>
                  <a:pt x="1530112" y="62719"/>
                  <a:pt x="1540193" y="67675"/>
                  <a:pt x="1545473" y="76476"/>
                </a:cubicBezTo>
                <a:cubicBezTo>
                  <a:pt x="1552787" y="88666"/>
                  <a:pt x="1564399" y="143193"/>
                  <a:pt x="1567244" y="152676"/>
                </a:cubicBezTo>
                <a:cubicBezTo>
                  <a:pt x="1573838" y="174657"/>
                  <a:pt x="1581758" y="196219"/>
                  <a:pt x="1589015" y="217990"/>
                </a:cubicBezTo>
                <a:lnTo>
                  <a:pt x="1610787" y="283305"/>
                </a:lnTo>
                <a:lnTo>
                  <a:pt x="1621673" y="315962"/>
                </a:lnTo>
                <a:cubicBezTo>
                  <a:pt x="1618044" y="363133"/>
                  <a:pt x="1616655" y="410531"/>
                  <a:pt x="1610787" y="457476"/>
                </a:cubicBezTo>
                <a:cubicBezTo>
                  <a:pt x="1609364" y="468862"/>
                  <a:pt x="1608015" y="482019"/>
                  <a:pt x="1599901" y="490133"/>
                </a:cubicBezTo>
                <a:cubicBezTo>
                  <a:pt x="1588426" y="501608"/>
                  <a:pt x="1570447" y="503854"/>
                  <a:pt x="1556358" y="511905"/>
                </a:cubicBezTo>
                <a:cubicBezTo>
                  <a:pt x="1497273" y="545668"/>
                  <a:pt x="1550918" y="524604"/>
                  <a:pt x="1491044" y="544562"/>
                </a:cubicBezTo>
                <a:cubicBezTo>
                  <a:pt x="1465644" y="540933"/>
                  <a:pt x="1438792" y="542887"/>
                  <a:pt x="1414844" y="533676"/>
                </a:cubicBezTo>
                <a:cubicBezTo>
                  <a:pt x="1390422" y="524283"/>
                  <a:pt x="1371301" y="504647"/>
                  <a:pt x="1349530" y="490133"/>
                </a:cubicBezTo>
                <a:cubicBezTo>
                  <a:pt x="1338644" y="482876"/>
                  <a:pt x="1326124" y="477613"/>
                  <a:pt x="1316873" y="468362"/>
                </a:cubicBezTo>
                <a:cubicBezTo>
                  <a:pt x="1309616" y="461105"/>
                  <a:pt x="1304281" y="451180"/>
                  <a:pt x="1295101" y="446590"/>
                </a:cubicBezTo>
                <a:cubicBezTo>
                  <a:pt x="1274575" y="436327"/>
                  <a:pt x="1229787" y="424819"/>
                  <a:pt x="1229787" y="424819"/>
                </a:cubicBezTo>
                <a:cubicBezTo>
                  <a:pt x="1204387" y="432076"/>
                  <a:pt x="1177727" y="435861"/>
                  <a:pt x="1153587" y="446590"/>
                </a:cubicBezTo>
                <a:cubicBezTo>
                  <a:pt x="1123496" y="459964"/>
                  <a:pt x="1135290" y="477085"/>
                  <a:pt x="1120930" y="501019"/>
                </a:cubicBezTo>
                <a:cubicBezTo>
                  <a:pt x="1115650" y="509820"/>
                  <a:pt x="1106415" y="515533"/>
                  <a:pt x="1099158" y="522790"/>
                </a:cubicBezTo>
                <a:cubicBezTo>
                  <a:pt x="1073451" y="625619"/>
                  <a:pt x="1090769" y="583113"/>
                  <a:pt x="1055615" y="653419"/>
                </a:cubicBezTo>
                <a:cubicBezTo>
                  <a:pt x="1051987" y="725990"/>
                  <a:pt x="1058326" y="799754"/>
                  <a:pt x="1044730" y="871133"/>
                </a:cubicBezTo>
                <a:cubicBezTo>
                  <a:pt x="1042583" y="882405"/>
                  <a:pt x="1023548" y="882019"/>
                  <a:pt x="1012073" y="882019"/>
                </a:cubicBezTo>
                <a:cubicBezTo>
                  <a:pt x="957524" y="882019"/>
                  <a:pt x="903216" y="874762"/>
                  <a:pt x="848787" y="871133"/>
                </a:cubicBezTo>
                <a:cubicBezTo>
                  <a:pt x="837901" y="867504"/>
                  <a:pt x="825969" y="866151"/>
                  <a:pt x="816130" y="860247"/>
                </a:cubicBezTo>
                <a:cubicBezTo>
                  <a:pt x="807329" y="854967"/>
                  <a:pt x="803538" y="843066"/>
                  <a:pt x="794358" y="838476"/>
                </a:cubicBezTo>
                <a:cubicBezTo>
                  <a:pt x="780976" y="831785"/>
                  <a:pt x="765329" y="831219"/>
                  <a:pt x="750815" y="827590"/>
                </a:cubicBezTo>
                <a:cubicBezTo>
                  <a:pt x="673233" y="750008"/>
                  <a:pt x="761284" y="833790"/>
                  <a:pt x="685501" y="773162"/>
                </a:cubicBezTo>
                <a:cubicBezTo>
                  <a:pt x="677487" y="766751"/>
                  <a:pt x="671744" y="757801"/>
                  <a:pt x="663730" y="751390"/>
                </a:cubicBezTo>
                <a:cubicBezTo>
                  <a:pt x="653514" y="743217"/>
                  <a:pt x="641289" y="737792"/>
                  <a:pt x="631073" y="729619"/>
                </a:cubicBezTo>
                <a:cubicBezTo>
                  <a:pt x="623059" y="723208"/>
                  <a:pt x="618102" y="713127"/>
                  <a:pt x="609301" y="707847"/>
                </a:cubicBezTo>
                <a:cubicBezTo>
                  <a:pt x="599462" y="701944"/>
                  <a:pt x="587530" y="700590"/>
                  <a:pt x="576644" y="696962"/>
                </a:cubicBezTo>
                <a:cubicBezTo>
                  <a:pt x="565758" y="689705"/>
                  <a:pt x="557070" y="675190"/>
                  <a:pt x="543987" y="675190"/>
                </a:cubicBezTo>
                <a:cubicBezTo>
                  <a:pt x="497332" y="675190"/>
                  <a:pt x="458571" y="691271"/>
                  <a:pt x="424244" y="718733"/>
                </a:cubicBezTo>
                <a:cubicBezTo>
                  <a:pt x="416230" y="725144"/>
                  <a:pt x="408631" y="732294"/>
                  <a:pt x="402473" y="740505"/>
                </a:cubicBezTo>
                <a:cubicBezTo>
                  <a:pt x="328626" y="838968"/>
                  <a:pt x="387086" y="777665"/>
                  <a:pt x="337158" y="827590"/>
                </a:cubicBezTo>
                <a:cubicBezTo>
                  <a:pt x="333530" y="838476"/>
                  <a:pt x="334387" y="852133"/>
                  <a:pt x="326273" y="860247"/>
                </a:cubicBezTo>
                <a:cubicBezTo>
                  <a:pt x="318159" y="868361"/>
                  <a:pt x="305090" y="871133"/>
                  <a:pt x="293615" y="871133"/>
                </a:cubicBezTo>
                <a:cubicBezTo>
                  <a:pt x="255302" y="871133"/>
                  <a:pt x="229319" y="860586"/>
                  <a:pt x="195644" y="849362"/>
                </a:cubicBezTo>
                <a:cubicBezTo>
                  <a:pt x="140482" y="794197"/>
                  <a:pt x="211871" y="859098"/>
                  <a:pt x="141215" y="816705"/>
                </a:cubicBezTo>
                <a:cubicBezTo>
                  <a:pt x="132414" y="811425"/>
                  <a:pt x="127458" y="801344"/>
                  <a:pt x="119444" y="794933"/>
                </a:cubicBezTo>
                <a:cubicBezTo>
                  <a:pt x="109228" y="786760"/>
                  <a:pt x="97003" y="781335"/>
                  <a:pt x="86787" y="773162"/>
                </a:cubicBezTo>
                <a:cubicBezTo>
                  <a:pt x="78773" y="766751"/>
                  <a:pt x="73816" y="756670"/>
                  <a:pt x="65015" y="751390"/>
                </a:cubicBezTo>
                <a:cubicBezTo>
                  <a:pt x="55176" y="745487"/>
                  <a:pt x="43244" y="744133"/>
                  <a:pt x="32358" y="740505"/>
                </a:cubicBezTo>
                <a:cubicBezTo>
                  <a:pt x="25101" y="733248"/>
                  <a:pt x="15177" y="727913"/>
                  <a:pt x="10587" y="718733"/>
                </a:cubicBezTo>
                <a:cubicBezTo>
                  <a:pt x="7241" y="712042"/>
                  <a:pt x="3905" y="704846"/>
                  <a:pt x="1712" y="697477"/>
                </a:cubicBezTo>
                <a:lnTo>
                  <a:pt x="0" y="678501"/>
                </a:lnTo>
                <a:lnTo>
                  <a:pt x="23656" y="652472"/>
                </a:lnTo>
                <a:lnTo>
                  <a:pt x="40673" y="646485"/>
                </a:lnTo>
                <a:cubicBezTo>
                  <a:pt x="46106" y="644870"/>
                  <a:pt x="50902" y="643609"/>
                  <a:pt x="54130" y="642533"/>
                </a:cubicBezTo>
                <a:cubicBezTo>
                  <a:pt x="61929" y="630835"/>
                  <a:pt x="67455" y="622319"/>
                  <a:pt x="71301" y="616257"/>
                </a:cubicBezTo>
                <a:lnTo>
                  <a:pt x="78119" y="605144"/>
                </a:lnTo>
                <a:lnTo>
                  <a:pt x="76574" y="608200"/>
                </a:lnTo>
                <a:cubicBezTo>
                  <a:pt x="72993" y="616524"/>
                  <a:pt x="71002" y="629035"/>
                  <a:pt x="108558" y="598990"/>
                </a:cubicBezTo>
                <a:cubicBezTo>
                  <a:pt x="118774" y="590817"/>
                  <a:pt x="121954" y="576384"/>
                  <a:pt x="130330" y="566333"/>
                </a:cubicBezTo>
                <a:cubicBezTo>
                  <a:pt x="140185" y="554507"/>
                  <a:pt x="152101" y="544562"/>
                  <a:pt x="162987" y="533676"/>
                </a:cubicBezTo>
                <a:lnTo>
                  <a:pt x="167466" y="519932"/>
                </a:lnTo>
                <a:lnTo>
                  <a:pt x="190467" y="499027"/>
                </a:lnTo>
                <a:cubicBezTo>
                  <a:pt x="245133" y="453912"/>
                  <a:pt x="302002" y="411371"/>
                  <a:pt x="360888" y="371588"/>
                </a:cubicBezTo>
                <a:lnTo>
                  <a:pt x="477856" y="300528"/>
                </a:lnTo>
                <a:lnTo>
                  <a:pt x="484116" y="299634"/>
                </a:lnTo>
                <a:cubicBezTo>
                  <a:pt x="496816" y="297819"/>
                  <a:pt x="507701" y="294191"/>
                  <a:pt x="511330" y="283305"/>
                </a:cubicBezTo>
                <a:lnTo>
                  <a:pt x="512247" y="279635"/>
                </a:lnTo>
                <a:lnTo>
                  <a:pt x="543412" y="260702"/>
                </a:lnTo>
                <a:cubicBezTo>
                  <a:pt x="794351" y="124384"/>
                  <a:pt x="1074595" y="35174"/>
                  <a:pt x="1372274" y="4943"/>
                </a:cubicBezTo>
                <a:lnTo>
                  <a:pt x="147017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49" name="Google Shape;249;p3"/>
          <p:cNvSpPr/>
          <p:nvPr/>
        </p:nvSpPr>
        <p:spPr>
          <a:xfrm>
            <a:off x="5695785" y="1552741"/>
            <a:ext cx="1916684" cy="2636634"/>
          </a:xfrm>
          <a:custGeom>
            <a:rect b="b" l="l" r="r" t="t"/>
            <a:pathLst>
              <a:path extrusionOk="0" h="2636634" w="1916684">
                <a:moveTo>
                  <a:pt x="870857" y="2291"/>
                </a:moveTo>
                <a:cubicBezTo>
                  <a:pt x="879928" y="-4966"/>
                  <a:pt x="906386" y="6766"/>
                  <a:pt x="914400" y="13177"/>
                </a:cubicBezTo>
                <a:cubicBezTo>
                  <a:pt x="983049" y="68095"/>
                  <a:pt x="916270" y="4160"/>
                  <a:pt x="968828" y="56720"/>
                </a:cubicBezTo>
                <a:cubicBezTo>
                  <a:pt x="979714" y="60349"/>
                  <a:pt x="990354" y="64823"/>
                  <a:pt x="1001486" y="67606"/>
                </a:cubicBezTo>
                <a:lnTo>
                  <a:pt x="1007480" y="68686"/>
                </a:lnTo>
                <a:lnTo>
                  <a:pt x="1111084" y="146160"/>
                </a:lnTo>
                <a:cubicBezTo>
                  <a:pt x="1603085" y="552195"/>
                  <a:pt x="1916684" y="1166673"/>
                  <a:pt x="1916684" y="1854397"/>
                </a:cubicBezTo>
                <a:cubicBezTo>
                  <a:pt x="1916684" y="2083638"/>
                  <a:pt x="1881840" y="2304741"/>
                  <a:pt x="1817158" y="2512698"/>
                </a:cubicBezTo>
                <a:lnTo>
                  <a:pt x="1784526" y="2601855"/>
                </a:lnTo>
                <a:lnTo>
                  <a:pt x="1763486" y="2603977"/>
                </a:lnTo>
                <a:lnTo>
                  <a:pt x="1611086" y="2614863"/>
                </a:lnTo>
                <a:cubicBezTo>
                  <a:pt x="1333478" y="2636217"/>
                  <a:pt x="1613825" y="2621446"/>
                  <a:pt x="1143000" y="2636634"/>
                </a:cubicBezTo>
                <a:cubicBezTo>
                  <a:pt x="1132114" y="2629377"/>
                  <a:pt x="1122045" y="2620714"/>
                  <a:pt x="1110343" y="2614863"/>
                </a:cubicBezTo>
                <a:cubicBezTo>
                  <a:pt x="1100080" y="2609731"/>
                  <a:pt x="1087649" y="2609670"/>
                  <a:pt x="1077686" y="2603977"/>
                </a:cubicBezTo>
                <a:cubicBezTo>
                  <a:pt x="1061934" y="2594976"/>
                  <a:pt x="1048081" y="2582935"/>
                  <a:pt x="1034143" y="2571320"/>
                </a:cubicBezTo>
                <a:cubicBezTo>
                  <a:pt x="1026258" y="2564750"/>
                  <a:pt x="1014521" y="2559584"/>
                  <a:pt x="1012371" y="2549548"/>
                </a:cubicBezTo>
                <a:cubicBezTo>
                  <a:pt x="1003216" y="2506824"/>
                  <a:pt x="1005114" y="2462463"/>
                  <a:pt x="1001486" y="2418920"/>
                </a:cubicBezTo>
                <a:cubicBezTo>
                  <a:pt x="1013699" y="2382279"/>
                  <a:pt x="1012618" y="2380388"/>
                  <a:pt x="1034143" y="2342720"/>
                </a:cubicBezTo>
                <a:cubicBezTo>
                  <a:pt x="1040634" y="2331361"/>
                  <a:pt x="1054520" y="2323071"/>
                  <a:pt x="1055914" y="2310063"/>
                </a:cubicBezTo>
                <a:cubicBezTo>
                  <a:pt x="1065586" y="2219793"/>
                  <a:pt x="1063171" y="2128634"/>
                  <a:pt x="1066800" y="2037920"/>
                </a:cubicBezTo>
                <a:cubicBezTo>
                  <a:pt x="1063312" y="2023967"/>
                  <a:pt x="1052837" y="1977338"/>
                  <a:pt x="1045028" y="1961720"/>
                </a:cubicBezTo>
                <a:cubicBezTo>
                  <a:pt x="1039177" y="1950018"/>
                  <a:pt x="1029108" y="1940765"/>
                  <a:pt x="1023257" y="1929063"/>
                </a:cubicBezTo>
                <a:cubicBezTo>
                  <a:pt x="994231" y="1871010"/>
                  <a:pt x="1035899" y="1920813"/>
                  <a:pt x="990600" y="1852863"/>
                </a:cubicBezTo>
                <a:cubicBezTo>
                  <a:pt x="978191" y="1834249"/>
                  <a:pt x="953641" y="1820966"/>
                  <a:pt x="936171" y="1809320"/>
                </a:cubicBezTo>
                <a:cubicBezTo>
                  <a:pt x="936171" y="1809320"/>
                  <a:pt x="877953" y="1795421"/>
                  <a:pt x="849086" y="1787548"/>
                </a:cubicBezTo>
                <a:cubicBezTo>
                  <a:pt x="838016" y="1784529"/>
                  <a:pt x="827314" y="1780291"/>
                  <a:pt x="816428" y="1776663"/>
                </a:cubicBezTo>
                <a:cubicBezTo>
                  <a:pt x="712047" y="1774178"/>
                  <a:pt x="463644" y="1794602"/>
                  <a:pt x="304800" y="1754891"/>
                </a:cubicBezTo>
                <a:cubicBezTo>
                  <a:pt x="293668" y="1752108"/>
                  <a:pt x="283176" y="1747158"/>
                  <a:pt x="272143" y="1744006"/>
                </a:cubicBezTo>
                <a:cubicBezTo>
                  <a:pt x="257758" y="1739896"/>
                  <a:pt x="242608" y="1738373"/>
                  <a:pt x="228600" y="1733120"/>
                </a:cubicBezTo>
                <a:cubicBezTo>
                  <a:pt x="213406" y="1727422"/>
                  <a:pt x="199973" y="1717740"/>
                  <a:pt x="185057" y="1711348"/>
                </a:cubicBezTo>
                <a:cubicBezTo>
                  <a:pt x="174510" y="1706828"/>
                  <a:pt x="162363" y="1706156"/>
                  <a:pt x="152400" y="1700463"/>
                </a:cubicBezTo>
                <a:cubicBezTo>
                  <a:pt x="136648" y="1691462"/>
                  <a:pt x="123371" y="1678692"/>
                  <a:pt x="108857" y="1667806"/>
                </a:cubicBezTo>
                <a:cubicBezTo>
                  <a:pt x="97971" y="1664177"/>
                  <a:pt x="86039" y="1662824"/>
                  <a:pt x="76200" y="1656920"/>
                </a:cubicBezTo>
                <a:cubicBezTo>
                  <a:pt x="60651" y="1647590"/>
                  <a:pt x="40396" y="1616035"/>
                  <a:pt x="32657" y="1602491"/>
                </a:cubicBezTo>
                <a:cubicBezTo>
                  <a:pt x="-5964" y="1534902"/>
                  <a:pt x="9705" y="1545961"/>
                  <a:pt x="0" y="1439206"/>
                </a:cubicBezTo>
                <a:cubicBezTo>
                  <a:pt x="17232" y="1370278"/>
                  <a:pt x="2587" y="1408111"/>
                  <a:pt x="54428" y="1330348"/>
                </a:cubicBezTo>
                <a:cubicBezTo>
                  <a:pt x="65314" y="1323091"/>
                  <a:pt x="77835" y="1317828"/>
                  <a:pt x="87086" y="1308577"/>
                </a:cubicBezTo>
                <a:cubicBezTo>
                  <a:pt x="96337" y="1299326"/>
                  <a:pt x="100684" y="1286136"/>
                  <a:pt x="108857" y="1275920"/>
                </a:cubicBezTo>
                <a:cubicBezTo>
                  <a:pt x="115268" y="1267906"/>
                  <a:pt x="123371" y="1261405"/>
                  <a:pt x="130628" y="1254148"/>
                </a:cubicBezTo>
                <a:cubicBezTo>
                  <a:pt x="145142" y="1246891"/>
                  <a:pt x="160410" y="1240977"/>
                  <a:pt x="174171" y="1232377"/>
                </a:cubicBezTo>
                <a:cubicBezTo>
                  <a:pt x="189556" y="1222761"/>
                  <a:pt x="201962" y="1208721"/>
                  <a:pt x="217714" y="1199720"/>
                </a:cubicBezTo>
                <a:cubicBezTo>
                  <a:pt x="227677" y="1194027"/>
                  <a:pt x="240108" y="1193966"/>
                  <a:pt x="250371" y="1188834"/>
                </a:cubicBezTo>
                <a:cubicBezTo>
                  <a:pt x="262073" y="1182983"/>
                  <a:pt x="272142" y="1174320"/>
                  <a:pt x="283028" y="1167063"/>
                </a:cubicBezTo>
                <a:cubicBezTo>
                  <a:pt x="283028" y="1167063"/>
                  <a:pt x="341727" y="1154753"/>
                  <a:pt x="370114" y="1145291"/>
                </a:cubicBezTo>
                <a:cubicBezTo>
                  <a:pt x="385509" y="1140159"/>
                  <a:pt x="398463" y="1129218"/>
                  <a:pt x="413657" y="1123520"/>
                </a:cubicBezTo>
                <a:cubicBezTo>
                  <a:pt x="427665" y="1118267"/>
                  <a:pt x="443192" y="1117887"/>
                  <a:pt x="457200" y="1112634"/>
                </a:cubicBezTo>
                <a:cubicBezTo>
                  <a:pt x="472394" y="1106936"/>
                  <a:pt x="485200" y="1095526"/>
                  <a:pt x="500743" y="1090863"/>
                </a:cubicBezTo>
                <a:cubicBezTo>
                  <a:pt x="596575" y="1062114"/>
                  <a:pt x="539756" y="1106278"/>
                  <a:pt x="598714" y="1047320"/>
                </a:cubicBezTo>
                <a:cubicBezTo>
                  <a:pt x="609600" y="1043691"/>
                  <a:pt x="621532" y="1042338"/>
                  <a:pt x="631371" y="1036434"/>
                </a:cubicBezTo>
                <a:cubicBezTo>
                  <a:pt x="640172" y="1031154"/>
                  <a:pt x="647863" y="1023464"/>
                  <a:pt x="653143" y="1014663"/>
                </a:cubicBezTo>
                <a:cubicBezTo>
                  <a:pt x="659047" y="1004824"/>
                  <a:pt x="662827" y="993417"/>
                  <a:pt x="664028" y="982006"/>
                </a:cubicBezTo>
                <a:cubicBezTo>
                  <a:pt x="670117" y="924155"/>
                  <a:pt x="671285" y="865891"/>
                  <a:pt x="674914" y="807834"/>
                </a:cubicBezTo>
                <a:cubicBezTo>
                  <a:pt x="671285" y="786063"/>
                  <a:pt x="668816" y="764066"/>
                  <a:pt x="664028" y="742520"/>
                </a:cubicBezTo>
                <a:cubicBezTo>
                  <a:pt x="661539" y="731319"/>
                  <a:pt x="656295" y="720896"/>
                  <a:pt x="653143" y="709863"/>
                </a:cubicBezTo>
                <a:cubicBezTo>
                  <a:pt x="649033" y="695478"/>
                  <a:pt x="645886" y="680834"/>
                  <a:pt x="642257" y="666320"/>
                </a:cubicBezTo>
                <a:lnTo>
                  <a:pt x="598714" y="622777"/>
                </a:lnTo>
                <a:cubicBezTo>
                  <a:pt x="582487" y="606550"/>
                  <a:pt x="580044" y="580202"/>
                  <a:pt x="576943" y="557463"/>
                </a:cubicBezTo>
                <a:cubicBezTo>
                  <a:pt x="569083" y="499826"/>
                  <a:pt x="569686" y="441348"/>
                  <a:pt x="566057" y="383291"/>
                </a:cubicBezTo>
                <a:cubicBezTo>
                  <a:pt x="569686" y="372405"/>
                  <a:pt x="571811" y="360897"/>
                  <a:pt x="576943" y="350634"/>
                </a:cubicBezTo>
                <a:cubicBezTo>
                  <a:pt x="594946" y="314629"/>
                  <a:pt x="624766" y="291925"/>
                  <a:pt x="653143" y="263548"/>
                </a:cubicBezTo>
                <a:cubicBezTo>
                  <a:pt x="671645" y="245046"/>
                  <a:pt x="696686" y="234520"/>
                  <a:pt x="718457" y="220006"/>
                </a:cubicBezTo>
                <a:cubicBezTo>
                  <a:pt x="726997" y="214313"/>
                  <a:pt x="732971" y="205491"/>
                  <a:pt x="740228" y="198234"/>
                </a:cubicBezTo>
                <a:cubicBezTo>
                  <a:pt x="757017" y="181446"/>
                  <a:pt x="769673" y="168900"/>
                  <a:pt x="779109" y="159623"/>
                </a:cubicBezTo>
                <a:lnTo>
                  <a:pt x="798457" y="140830"/>
                </a:lnTo>
                <a:lnTo>
                  <a:pt x="801687" y="138083"/>
                </a:lnTo>
                <a:cubicBezTo>
                  <a:pt x="805058" y="134949"/>
                  <a:pt x="806481" y="133198"/>
                  <a:pt x="798668" y="140625"/>
                </a:cubicBezTo>
                <a:lnTo>
                  <a:pt x="798457" y="140830"/>
                </a:lnTo>
                <a:lnTo>
                  <a:pt x="796083" y="142849"/>
                </a:lnTo>
                <a:cubicBezTo>
                  <a:pt x="790842" y="146705"/>
                  <a:pt x="789422" y="144906"/>
                  <a:pt x="816428" y="111148"/>
                </a:cubicBezTo>
                <a:cubicBezTo>
                  <a:pt x="835184" y="87702"/>
                  <a:pt x="848144" y="88259"/>
                  <a:pt x="859971" y="56720"/>
                </a:cubicBezTo>
                <a:cubicBezTo>
                  <a:pt x="866468" y="39396"/>
                  <a:pt x="861786" y="9548"/>
                  <a:pt x="870857" y="229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0" name="Google Shape;250;p3"/>
          <p:cNvSpPr/>
          <p:nvPr/>
        </p:nvSpPr>
        <p:spPr>
          <a:xfrm>
            <a:off x="892656" y="1985208"/>
            <a:ext cx="1172" cy="2146"/>
          </a:xfrm>
          <a:custGeom>
            <a:rect b="b" l="l" r="r" t="t"/>
            <a:pathLst>
              <a:path extrusionOk="0" h="2146" w="1172">
                <a:moveTo>
                  <a:pt x="845" y="474"/>
                </a:moveTo>
                <a:cubicBezTo>
                  <a:pt x="1346" y="-353"/>
                  <a:pt x="1353" y="-188"/>
                  <a:pt x="274" y="1699"/>
                </a:cubicBezTo>
                <a:lnTo>
                  <a:pt x="0" y="2146"/>
                </a:lnTo>
                <a:lnTo>
                  <a:pt x="845" y="474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1" name="Google Shape;251;p3"/>
          <p:cNvSpPr/>
          <p:nvPr/>
        </p:nvSpPr>
        <p:spPr>
          <a:xfrm>
            <a:off x="3264270" y="3836950"/>
            <a:ext cx="2996733" cy="1783938"/>
          </a:xfrm>
          <a:custGeom>
            <a:rect b="b" l="l" r="r" t="t"/>
            <a:pathLst>
              <a:path extrusionOk="0" h="1783938" w="2996733">
                <a:moveTo>
                  <a:pt x="174172" y="0"/>
                </a:moveTo>
                <a:cubicBezTo>
                  <a:pt x="232342" y="0"/>
                  <a:pt x="290286" y="7257"/>
                  <a:pt x="348343" y="10886"/>
                </a:cubicBezTo>
                <a:cubicBezTo>
                  <a:pt x="359229" y="18143"/>
                  <a:pt x="370784" y="24484"/>
                  <a:pt x="381000" y="32657"/>
                </a:cubicBezTo>
                <a:cubicBezTo>
                  <a:pt x="410088" y="55927"/>
                  <a:pt x="410877" y="58442"/>
                  <a:pt x="405803" y="56032"/>
                </a:cubicBezTo>
                <a:lnTo>
                  <a:pt x="399619" y="52573"/>
                </a:lnTo>
                <a:lnTo>
                  <a:pt x="395422" y="49848"/>
                </a:lnTo>
                <a:cubicBezTo>
                  <a:pt x="391667" y="47472"/>
                  <a:pt x="395277" y="49941"/>
                  <a:pt x="399604" y="52565"/>
                </a:cubicBezTo>
                <a:lnTo>
                  <a:pt x="399619" y="52573"/>
                </a:lnTo>
                <a:lnTo>
                  <a:pt x="407409" y="57632"/>
                </a:lnTo>
                <a:cubicBezTo>
                  <a:pt x="413800" y="61828"/>
                  <a:pt x="422863" y="67823"/>
                  <a:pt x="435429" y="76200"/>
                </a:cubicBezTo>
                <a:cubicBezTo>
                  <a:pt x="484823" y="174988"/>
                  <a:pt x="451968" y="145283"/>
                  <a:pt x="511629" y="185057"/>
                </a:cubicBezTo>
                <a:cubicBezTo>
                  <a:pt x="518886" y="195943"/>
                  <a:pt x="522306" y="210780"/>
                  <a:pt x="533400" y="217714"/>
                </a:cubicBezTo>
                <a:cubicBezTo>
                  <a:pt x="552861" y="229877"/>
                  <a:pt x="598715" y="239486"/>
                  <a:pt x="598715" y="239486"/>
                </a:cubicBezTo>
                <a:cubicBezTo>
                  <a:pt x="642258" y="235857"/>
                  <a:pt x="686244" y="235783"/>
                  <a:pt x="729343" y="228600"/>
                </a:cubicBezTo>
                <a:cubicBezTo>
                  <a:pt x="751980" y="224827"/>
                  <a:pt x="794657" y="206828"/>
                  <a:pt x="794657" y="206828"/>
                </a:cubicBezTo>
                <a:cubicBezTo>
                  <a:pt x="798286" y="195942"/>
                  <a:pt x="798874" y="183508"/>
                  <a:pt x="805543" y="174171"/>
                </a:cubicBezTo>
                <a:cubicBezTo>
                  <a:pt x="817474" y="157468"/>
                  <a:pt x="849086" y="130628"/>
                  <a:pt x="849086" y="130628"/>
                </a:cubicBezTo>
                <a:cubicBezTo>
                  <a:pt x="869089" y="70622"/>
                  <a:pt x="847162" y="120174"/>
                  <a:pt x="903515" y="54428"/>
                </a:cubicBezTo>
                <a:cubicBezTo>
                  <a:pt x="942905" y="8472"/>
                  <a:pt x="903004" y="29198"/>
                  <a:pt x="957943" y="10886"/>
                </a:cubicBezTo>
                <a:cubicBezTo>
                  <a:pt x="1050396" y="18590"/>
                  <a:pt x="1067552" y="-1189"/>
                  <a:pt x="1121229" y="43543"/>
                </a:cubicBezTo>
                <a:cubicBezTo>
                  <a:pt x="1133055" y="53398"/>
                  <a:pt x="1143000" y="65314"/>
                  <a:pt x="1153886" y="76200"/>
                </a:cubicBezTo>
                <a:cubicBezTo>
                  <a:pt x="1194172" y="156773"/>
                  <a:pt x="1153149" y="86202"/>
                  <a:pt x="1208315" y="152400"/>
                </a:cubicBezTo>
                <a:cubicBezTo>
                  <a:pt x="1245431" y="196938"/>
                  <a:pt x="1216367" y="175366"/>
                  <a:pt x="1251857" y="228600"/>
                </a:cubicBezTo>
                <a:cubicBezTo>
                  <a:pt x="1257550" y="237139"/>
                  <a:pt x="1266372" y="243114"/>
                  <a:pt x="1273629" y="250371"/>
                </a:cubicBezTo>
                <a:cubicBezTo>
                  <a:pt x="1300992" y="332457"/>
                  <a:pt x="1264081" y="231274"/>
                  <a:pt x="1306286" y="315686"/>
                </a:cubicBezTo>
                <a:cubicBezTo>
                  <a:pt x="1315024" y="333163"/>
                  <a:pt x="1320121" y="352258"/>
                  <a:pt x="1328057" y="370114"/>
                </a:cubicBezTo>
                <a:cubicBezTo>
                  <a:pt x="1334648" y="384943"/>
                  <a:pt x="1343436" y="398742"/>
                  <a:pt x="1349829" y="413657"/>
                </a:cubicBezTo>
                <a:cubicBezTo>
                  <a:pt x="1354349" y="424204"/>
                  <a:pt x="1356686" y="435570"/>
                  <a:pt x="1360715" y="446314"/>
                </a:cubicBezTo>
                <a:cubicBezTo>
                  <a:pt x="1367576" y="464610"/>
                  <a:pt x="1375625" y="482447"/>
                  <a:pt x="1382486" y="500743"/>
                </a:cubicBezTo>
                <a:cubicBezTo>
                  <a:pt x="1386515" y="511487"/>
                  <a:pt x="1386703" y="524063"/>
                  <a:pt x="1393372" y="533400"/>
                </a:cubicBezTo>
                <a:cubicBezTo>
                  <a:pt x="1405303" y="550103"/>
                  <a:pt x="1422401" y="562429"/>
                  <a:pt x="1436915" y="576943"/>
                </a:cubicBezTo>
                <a:cubicBezTo>
                  <a:pt x="1489698" y="682511"/>
                  <a:pt x="1416489" y="551298"/>
                  <a:pt x="1513115" y="664028"/>
                </a:cubicBezTo>
                <a:cubicBezTo>
                  <a:pt x="1520583" y="672740"/>
                  <a:pt x="1517635" y="687138"/>
                  <a:pt x="1524000" y="696686"/>
                </a:cubicBezTo>
                <a:cubicBezTo>
                  <a:pt x="1540763" y="721832"/>
                  <a:pt x="1565217" y="735049"/>
                  <a:pt x="1589315" y="751114"/>
                </a:cubicBezTo>
                <a:cubicBezTo>
                  <a:pt x="1638004" y="824149"/>
                  <a:pt x="1580648" y="752593"/>
                  <a:pt x="1643743" y="794657"/>
                </a:cubicBezTo>
                <a:cubicBezTo>
                  <a:pt x="1656552" y="803196"/>
                  <a:pt x="1664574" y="817459"/>
                  <a:pt x="1676400" y="827314"/>
                </a:cubicBezTo>
                <a:cubicBezTo>
                  <a:pt x="1686451" y="835690"/>
                  <a:pt x="1698411" y="841482"/>
                  <a:pt x="1709057" y="849086"/>
                </a:cubicBezTo>
                <a:cubicBezTo>
                  <a:pt x="1723820" y="859631"/>
                  <a:pt x="1738662" y="870128"/>
                  <a:pt x="1752600" y="881743"/>
                </a:cubicBezTo>
                <a:cubicBezTo>
                  <a:pt x="1760484" y="888313"/>
                  <a:pt x="1766358" y="897103"/>
                  <a:pt x="1774372" y="903514"/>
                </a:cubicBezTo>
                <a:cubicBezTo>
                  <a:pt x="1800020" y="924032"/>
                  <a:pt x="1820767" y="932155"/>
                  <a:pt x="1850572" y="947057"/>
                </a:cubicBezTo>
                <a:cubicBezTo>
                  <a:pt x="1861458" y="957943"/>
                  <a:pt x="1871077" y="970263"/>
                  <a:pt x="1883229" y="979714"/>
                </a:cubicBezTo>
                <a:cubicBezTo>
                  <a:pt x="1903883" y="995778"/>
                  <a:pt x="1948543" y="1023257"/>
                  <a:pt x="1948543" y="1023257"/>
                </a:cubicBezTo>
                <a:cubicBezTo>
                  <a:pt x="2053557" y="993254"/>
                  <a:pt x="1995802" y="1019567"/>
                  <a:pt x="2068286" y="968828"/>
                </a:cubicBezTo>
                <a:cubicBezTo>
                  <a:pt x="2089722" y="953823"/>
                  <a:pt x="2115098" y="943788"/>
                  <a:pt x="2133600" y="925286"/>
                </a:cubicBezTo>
                <a:lnTo>
                  <a:pt x="2188029" y="870857"/>
                </a:lnTo>
                <a:cubicBezTo>
                  <a:pt x="2253343" y="874486"/>
                  <a:pt x="2318852" y="875541"/>
                  <a:pt x="2383972" y="881743"/>
                </a:cubicBezTo>
                <a:cubicBezTo>
                  <a:pt x="2395395" y="882831"/>
                  <a:pt x="2406790" y="886724"/>
                  <a:pt x="2416629" y="892628"/>
                </a:cubicBezTo>
                <a:cubicBezTo>
                  <a:pt x="2425430" y="897908"/>
                  <a:pt x="2431143" y="907143"/>
                  <a:pt x="2438400" y="914400"/>
                </a:cubicBezTo>
                <a:cubicBezTo>
                  <a:pt x="2458358" y="974274"/>
                  <a:pt x="2437294" y="920629"/>
                  <a:pt x="2471057" y="979714"/>
                </a:cubicBezTo>
                <a:cubicBezTo>
                  <a:pt x="2479108" y="993803"/>
                  <a:pt x="2487131" y="1008063"/>
                  <a:pt x="2492829" y="1023257"/>
                </a:cubicBezTo>
                <a:cubicBezTo>
                  <a:pt x="2498082" y="1037265"/>
                  <a:pt x="2497024" y="1053418"/>
                  <a:pt x="2503715" y="1066800"/>
                </a:cubicBezTo>
                <a:cubicBezTo>
                  <a:pt x="2554353" y="1168077"/>
                  <a:pt x="2528205" y="1102855"/>
                  <a:pt x="2569029" y="1153886"/>
                </a:cubicBezTo>
                <a:cubicBezTo>
                  <a:pt x="2577202" y="1164102"/>
                  <a:pt x="2582425" y="1176492"/>
                  <a:pt x="2590800" y="1186543"/>
                </a:cubicBezTo>
                <a:cubicBezTo>
                  <a:pt x="2600655" y="1198370"/>
                  <a:pt x="2613602" y="1207374"/>
                  <a:pt x="2623457" y="1219200"/>
                </a:cubicBezTo>
                <a:cubicBezTo>
                  <a:pt x="2631833" y="1229251"/>
                  <a:pt x="2636853" y="1241806"/>
                  <a:pt x="2645229" y="1251857"/>
                </a:cubicBezTo>
                <a:cubicBezTo>
                  <a:pt x="2655084" y="1263683"/>
                  <a:pt x="2668031" y="1272687"/>
                  <a:pt x="2677886" y="1284514"/>
                </a:cubicBezTo>
                <a:cubicBezTo>
                  <a:pt x="2716811" y="1331224"/>
                  <a:pt x="2680269" y="1306456"/>
                  <a:pt x="2732315" y="1349828"/>
                </a:cubicBezTo>
                <a:cubicBezTo>
                  <a:pt x="2755398" y="1369064"/>
                  <a:pt x="2781892" y="1380060"/>
                  <a:pt x="2808515" y="1393371"/>
                </a:cubicBezTo>
                <a:cubicBezTo>
                  <a:pt x="2815772" y="1400628"/>
                  <a:pt x="2821485" y="1409863"/>
                  <a:pt x="2830286" y="1415143"/>
                </a:cubicBezTo>
                <a:cubicBezTo>
                  <a:pt x="2840125" y="1421047"/>
                  <a:pt x="2853763" y="1419143"/>
                  <a:pt x="2862943" y="1426028"/>
                </a:cubicBezTo>
                <a:cubicBezTo>
                  <a:pt x="2883470" y="1441423"/>
                  <a:pt x="2917372" y="1480457"/>
                  <a:pt x="2917372" y="1480457"/>
                </a:cubicBezTo>
                <a:cubicBezTo>
                  <a:pt x="2938184" y="1542896"/>
                  <a:pt x="2914167" y="1487071"/>
                  <a:pt x="2950029" y="1534886"/>
                </a:cubicBezTo>
                <a:cubicBezTo>
                  <a:pt x="2965729" y="1555819"/>
                  <a:pt x="2993572" y="1600200"/>
                  <a:pt x="2993572" y="1600200"/>
                </a:cubicBezTo>
                <a:lnTo>
                  <a:pt x="2996733" y="1609684"/>
                </a:lnTo>
                <a:lnTo>
                  <a:pt x="2996140" y="1609970"/>
                </a:lnTo>
                <a:cubicBezTo>
                  <a:pt x="2731291" y="1721993"/>
                  <a:pt x="2440104" y="1783938"/>
                  <a:pt x="2134449" y="1783938"/>
                </a:cubicBezTo>
                <a:cubicBezTo>
                  <a:pt x="2058035" y="1783938"/>
                  <a:pt x="1982526" y="1780067"/>
                  <a:pt x="1908106" y="1772509"/>
                </a:cubicBezTo>
                <a:lnTo>
                  <a:pt x="1711358" y="1742481"/>
                </a:lnTo>
                <a:lnTo>
                  <a:pt x="1709057" y="1741714"/>
                </a:lnTo>
                <a:cubicBezTo>
                  <a:pt x="1689160" y="1737735"/>
                  <a:pt x="1676954" y="1735228"/>
                  <a:pt x="1668361" y="1733495"/>
                </a:cubicBezTo>
                <a:lnTo>
                  <a:pt x="1663454" y="1732573"/>
                </a:lnTo>
                <a:lnTo>
                  <a:pt x="1476148" y="1684412"/>
                </a:lnTo>
                <a:lnTo>
                  <a:pt x="1375582" y="1647605"/>
                </a:lnTo>
                <a:lnTo>
                  <a:pt x="1381447" y="1637260"/>
                </a:lnTo>
                <a:cubicBezTo>
                  <a:pt x="1384729" y="1631471"/>
                  <a:pt x="1386543" y="1626028"/>
                  <a:pt x="1382486" y="1621971"/>
                </a:cubicBezTo>
                <a:cubicBezTo>
                  <a:pt x="1366259" y="1605744"/>
                  <a:pt x="1338943" y="1607457"/>
                  <a:pt x="1317172" y="1600200"/>
                </a:cubicBezTo>
                <a:cubicBezTo>
                  <a:pt x="1264160" y="1582529"/>
                  <a:pt x="1278730" y="1585826"/>
                  <a:pt x="1233987" y="1583548"/>
                </a:cubicBezTo>
                <a:lnTo>
                  <a:pt x="1215539" y="1582406"/>
                </a:lnTo>
                <a:lnTo>
                  <a:pt x="1079244" y="1516750"/>
                </a:lnTo>
                <a:lnTo>
                  <a:pt x="1059623" y="1504830"/>
                </a:lnTo>
                <a:lnTo>
                  <a:pt x="1056475" y="1501489"/>
                </a:lnTo>
                <a:cubicBezTo>
                  <a:pt x="1049672" y="1493696"/>
                  <a:pt x="1042682" y="1486150"/>
                  <a:pt x="1034143" y="1480457"/>
                </a:cubicBezTo>
                <a:cubicBezTo>
                  <a:pt x="1023257" y="1473200"/>
                  <a:pt x="1013188" y="1464537"/>
                  <a:pt x="1001486" y="1458686"/>
                </a:cubicBezTo>
                <a:cubicBezTo>
                  <a:pt x="974657" y="1445272"/>
                  <a:pt x="971328" y="1447506"/>
                  <a:pt x="968207" y="1447895"/>
                </a:cubicBezTo>
                <a:lnTo>
                  <a:pt x="961414" y="1445167"/>
                </a:lnTo>
                <a:lnTo>
                  <a:pt x="959701" y="1444126"/>
                </a:lnTo>
                <a:lnTo>
                  <a:pt x="951707" y="1438274"/>
                </a:lnTo>
                <a:cubicBezTo>
                  <a:pt x="947728" y="1435219"/>
                  <a:pt x="942672" y="1431228"/>
                  <a:pt x="936172" y="1426028"/>
                </a:cubicBezTo>
                <a:cubicBezTo>
                  <a:pt x="928158" y="1419617"/>
                  <a:pt x="922414" y="1410668"/>
                  <a:pt x="914400" y="1404257"/>
                </a:cubicBezTo>
                <a:cubicBezTo>
                  <a:pt x="904184" y="1396084"/>
                  <a:pt x="891676" y="1391000"/>
                  <a:pt x="881743" y="1382486"/>
                </a:cubicBezTo>
                <a:cubicBezTo>
                  <a:pt x="815997" y="1326133"/>
                  <a:pt x="865549" y="1348060"/>
                  <a:pt x="805543" y="1328057"/>
                </a:cubicBezTo>
                <a:cubicBezTo>
                  <a:pt x="722504" y="1245018"/>
                  <a:pt x="818996" y="1331773"/>
                  <a:pt x="740229" y="1284514"/>
                </a:cubicBezTo>
                <a:cubicBezTo>
                  <a:pt x="731428" y="1279234"/>
                  <a:pt x="727637" y="1267333"/>
                  <a:pt x="718457" y="1262743"/>
                </a:cubicBezTo>
                <a:lnTo>
                  <a:pt x="702487" y="1256783"/>
                </a:lnTo>
                <a:lnTo>
                  <a:pt x="569091" y="1135546"/>
                </a:lnTo>
                <a:cubicBezTo>
                  <a:pt x="519015" y="1085469"/>
                  <a:pt x="471327" y="1033005"/>
                  <a:pt x="426212" y="978338"/>
                </a:cubicBezTo>
                <a:lnTo>
                  <a:pt x="362966" y="893761"/>
                </a:lnTo>
                <a:lnTo>
                  <a:pt x="362239" y="887167"/>
                </a:lnTo>
                <a:cubicBezTo>
                  <a:pt x="360587" y="871878"/>
                  <a:pt x="359458" y="861343"/>
                  <a:pt x="359229" y="859971"/>
                </a:cubicBezTo>
                <a:cubicBezTo>
                  <a:pt x="357343" y="848653"/>
                  <a:pt x="356457" y="835428"/>
                  <a:pt x="348343" y="827314"/>
                </a:cubicBezTo>
                <a:cubicBezTo>
                  <a:pt x="340229" y="819200"/>
                  <a:pt x="326572" y="820057"/>
                  <a:pt x="315686" y="816428"/>
                </a:cubicBezTo>
                <a:cubicBezTo>
                  <a:pt x="312057" y="805542"/>
                  <a:pt x="311968" y="792731"/>
                  <a:pt x="304800" y="783771"/>
                </a:cubicBezTo>
                <a:cubicBezTo>
                  <a:pt x="296627" y="773555"/>
                  <a:pt x="282359" y="770173"/>
                  <a:pt x="272143" y="762000"/>
                </a:cubicBezTo>
                <a:lnTo>
                  <a:pt x="268919" y="758776"/>
                </a:lnTo>
                <a:lnTo>
                  <a:pt x="242930" y="715997"/>
                </a:lnTo>
                <a:lnTo>
                  <a:pt x="239486" y="707571"/>
                </a:lnTo>
                <a:lnTo>
                  <a:pt x="231357" y="696947"/>
                </a:lnTo>
                <a:lnTo>
                  <a:pt x="187887" y="625393"/>
                </a:lnTo>
                <a:lnTo>
                  <a:pt x="111645" y="467123"/>
                </a:lnTo>
                <a:lnTo>
                  <a:pt x="111448" y="466306"/>
                </a:lnTo>
                <a:cubicBezTo>
                  <a:pt x="109198" y="454628"/>
                  <a:pt x="106086" y="443542"/>
                  <a:pt x="97972" y="435428"/>
                </a:cubicBezTo>
                <a:lnTo>
                  <a:pt x="94894" y="432350"/>
                </a:lnTo>
                <a:lnTo>
                  <a:pt x="94667" y="431879"/>
                </a:lnTo>
                <a:cubicBezTo>
                  <a:pt x="66661" y="365667"/>
                  <a:pt x="41785" y="297809"/>
                  <a:pt x="20225" y="228489"/>
                </a:cubicBezTo>
                <a:lnTo>
                  <a:pt x="13885" y="203830"/>
                </a:lnTo>
                <a:lnTo>
                  <a:pt x="21772" y="195943"/>
                </a:lnTo>
                <a:lnTo>
                  <a:pt x="0" y="141514"/>
                </a:lnTo>
                <a:cubicBezTo>
                  <a:pt x="14514" y="123371"/>
                  <a:pt x="26058" y="102386"/>
                  <a:pt x="43543" y="87086"/>
                </a:cubicBezTo>
                <a:cubicBezTo>
                  <a:pt x="55756" y="76400"/>
                  <a:pt x="72997" y="73365"/>
                  <a:pt x="87086" y="65314"/>
                </a:cubicBezTo>
                <a:cubicBezTo>
                  <a:pt x="98445" y="58823"/>
                  <a:pt x="108857" y="50800"/>
                  <a:pt x="119743" y="43543"/>
                </a:cubicBezTo>
                <a:cubicBezTo>
                  <a:pt x="127000" y="32657"/>
                  <a:pt x="131299" y="19059"/>
                  <a:pt x="141515" y="10886"/>
                </a:cubicBezTo>
                <a:cubicBezTo>
                  <a:pt x="150475" y="3718"/>
                  <a:pt x="162697" y="0"/>
                  <a:pt x="174172" y="0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3186223" y="1193764"/>
            <a:ext cx="4295342" cy="4253246"/>
          </a:xfrm>
          <a:custGeom>
            <a:rect b="b" l="l" r="r" t="t"/>
            <a:pathLst>
              <a:path extrusionOk="0" h="4253246" w="4295342">
                <a:moveTo>
                  <a:pt x="2213750" y="0"/>
                </a:moveTo>
                <a:cubicBezTo>
                  <a:pt x="2672233" y="0"/>
                  <a:pt x="3098162" y="139378"/>
                  <a:pt x="3451479" y="378074"/>
                </a:cubicBezTo>
                <a:lnTo>
                  <a:pt x="3518296" y="428039"/>
                </a:lnTo>
                <a:lnTo>
                  <a:pt x="3512302" y="426959"/>
                </a:lnTo>
                <a:cubicBezTo>
                  <a:pt x="3501170" y="424176"/>
                  <a:pt x="3490530" y="419702"/>
                  <a:pt x="3479644" y="416073"/>
                </a:cubicBezTo>
                <a:cubicBezTo>
                  <a:pt x="3427086" y="363513"/>
                  <a:pt x="3493865" y="427448"/>
                  <a:pt x="3425216" y="372530"/>
                </a:cubicBezTo>
                <a:cubicBezTo>
                  <a:pt x="3417202" y="366119"/>
                  <a:pt x="3390744" y="354387"/>
                  <a:pt x="3381673" y="361644"/>
                </a:cubicBezTo>
                <a:cubicBezTo>
                  <a:pt x="3372602" y="368901"/>
                  <a:pt x="3377284" y="398749"/>
                  <a:pt x="3370787" y="416073"/>
                </a:cubicBezTo>
                <a:cubicBezTo>
                  <a:pt x="3358960" y="447612"/>
                  <a:pt x="3346000" y="447055"/>
                  <a:pt x="3327244" y="470501"/>
                </a:cubicBezTo>
                <a:cubicBezTo>
                  <a:pt x="3300238" y="504259"/>
                  <a:pt x="3301658" y="506058"/>
                  <a:pt x="3306899" y="502202"/>
                </a:cubicBezTo>
                <a:lnTo>
                  <a:pt x="3309273" y="500183"/>
                </a:lnTo>
                <a:lnTo>
                  <a:pt x="3289925" y="518976"/>
                </a:lnTo>
                <a:cubicBezTo>
                  <a:pt x="3280489" y="528253"/>
                  <a:pt x="3267833" y="540799"/>
                  <a:pt x="3251044" y="557587"/>
                </a:cubicBezTo>
                <a:cubicBezTo>
                  <a:pt x="3243787" y="564844"/>
                  <a:pt x="3237813" y="573666"/>
                  <a:pt x="3229273" y="579359"/>
                </a:cubicBezTo>
                <a:cubicBezTo>
                  <a:pt x="3207502" y="593873"/>
                  <a:pt x="3182461" y="604399"/>
                  <a:pt x="3163959" y="622901"/>
                </a:cubicBezTo>
                <a:cubicBezTo>
                  <a:pt x="3135582" y="651278"/>
                  <a:pt x="3105762" y="673982"/>
                  <a:pt x="3087759" y="709987"/>
                </a:cubicBezTo>
                <a:cubicBezTo>
                  <a:pt x="3082627" y="720250"/>
                  <a:pt x="3080502" y="731758"/>
                  <a:pt x="3076873" y="742644"/>
                </a:cubicBezTo>
                <a:cubicBezTo>
                  <a:pt x="3080502" y="800701"/>
                  <a:pt x="3079899" y="859179"/>
                  <a:pt x="3087759" y="916816"/>
                </a:cubicBezTo>
                <a:cubicBezTo>
                  <a:pt x="3090860" y="939555"/>
                  <a:pt x="3093303" y="965903"/>
                  <a:pt x="3109530" y="982130"/>
                </a:cubicBezTo>
                <a:lnTo>
                  <a:pt x="3153073" y="1025673"/>
                </a:lnTo>
                <a:cubicBezTo>
                  <a:pt x="3156702" y="1040187"/>
                  <a:pt x="3159849" y="1054831"/>
                  <a:pt x="3163959" y="1069216"/>
                </a:cubicBezTo>
                <a:cubicBezTo>
                  <a:pt x="3167111" y="1080249"/>
                  <a:pt x="3172355" y="1090672"/>
                  <a:pt x="3174844" y="1101873"/>
                </a:cubicBezTo>
                <a:cubicBezTo>
                  <a:pt x="3179632" y="1123419"/>
                  <a:pt x="3182101" y="1145416"/>
                  <a:pt x="3185730" y="1167187"/>
                </a:cubicBezTo>
                <a:cubicBezTo>
                  <a:pt x="3182101" y="1225244"/>
                  <a:pt x="3180933" y="1283508"/>
                  <a:pt x="3174844" y="1341359"/>
                </a:cubicBezTo>
                <a:cubicBezTo>
                  <a:pt x="3173643" y="1352770"/>
                  <a:pt x="3169863" y="1364177"/>
                  <a:pt x="3163959" y="1374016"/>
                </a:cubicBezTo>
                <a:cubicBezTo>
                  <a:pt x="3158679" y="1382817"/>
                  <a:pt x="3150988" y="1390507"/>
                  <a:pt x="3142187" y="1395787"/>
                </a:cubicBezTo>
                <a:cubicBezTo>
                  <a:pt x="3132348" y="1401691"/>
                  <a:pt x="3120416" y="1403044"/>
                  <a:pt x="3109530" y="1406673"/>
                </a:cubicBezTo>
                <a:cubicBezTo>
                  <a:pt x="3050572" y="1465631"/>
                  <a:pt x="3107391" y="1421467"/>
                  <a:pt x="3011559" y="1450216"/>
                </a:cubicBezTo>
                <a:cubicBezTo>
                  <a:pt x="2996016" y="1454879"/>
                  <a:pt x="2983210" y="1466289"/>
                  <a:pt x="2968016" y="1471987"/>
                </a:cubicBezTo>
                <a:cubicBezTo>
                  <a:pt x="2954008" y="1477240"/>
                  <a:pt x="2938481" y="1477620"/>
                  <a:pt x="2924473" y="1482873"/>
                </a:cubicBezTo>
                <a:cubicBezTo>
                  <a:pt x="2909279" y="1488571"/>
                  <a:pt x="2896325" y="1499512"/>
                  <a:pt x="2880930" y="1504644"/>
                </a:cubicBezTo>
                <a:cubicBezTo>
                  <a:pt x="2852543" y="1514106"/>
                  <a:pt x="2793844" y="1526416"/>
                  <a:pt x="2793844" y="1526416"/>
                </a:cubicBezTo>
                <a:cubicBezTo>
                  <a:pt x="2782958" y="1533673"/>
                  <a:pt x="2772889" y="1542336"/>
                  <a:pt x="2761187" y="1548187"/>
                </a:cubicBezTo>
                <a:cubicBezTo>
                  <a:pt x="2750924" y="1553319"/>
                  <a:pt x="2738493" y="1553380"/>
                  <a:pt x="2728530" y="1559073"/>
                </a:cubicBezTo>
                <a:cubicBezTo>
                  <a:pt x="2712778" y="1568074"/>
                  <a:pt x="2700372" y="1582114"/>
                  <a:pt x="2684987" y="1591730"/>
                </a:cubicBezTo>
                <a:cubicBezTo>
                  <a:pt x="2671226" y="1600330"/>
                  <a:pt x="2655958" y="1606244"/>
                  <a:pt x="2641444" y="1613501"/>
                </a:cubicBezTo>
                <a:cubicBezTo>
                  <a:pt x="2634187" y="1620758"/>
                  <a:pt x="2626084" y="1627259"/>
                  <a:pt x="2619673" y="1635273"/>
                </a:cubicBezTo>
                <a:cubicBezTo>
                  <a:pt x="2611500" y="1645489"/>
                  <a:pt x="2607153" y="1658679"/>
                  <a:pt x="2597902" y="1667930"/>
                </a:cubicBezTo>
                <a:cubicBezTo>
                  <a:pt x="2588651" y="1677181"/>
                  <a:pt x="2576130" y="1682444"/>
                  <a:pt x="2565244" y="1689701"/>
                </a:cubicBezTo>
                <a:cubicBezTo>
                  <a:pt x="2513403" y="1767464"/>
                  <a:pt x="2528048" y="1729631"/>
                  <a:pt x="2510816" y="1798559"/>
                </a:cubicBezTo>
                <a:cubicBezTo>
                  <a:pt x="2520521" y="1905314"/>
                  <a:pt x="2504852" y="1894255"/>
                  <a:pt x="2543473" y="1961844"/>
                </a:cubicBezTo>
                <a:cubicBezTo>
                  <a:pt x="2551212" y="1975388"/>
                  <a:pt x="2571467" y="2006943"/>
                  <a:pt x="2587016" y="2016273"/>
                </a:cubicBezTo>
                <a:cubicBezTo>
                  <a:pt x="2596855" y="2022177"/>
                  <a:pt x="2608787" y="2023530"/>
                  <a:pt x="2619673" y="2027159"/>
                </a:cubicBezTo>
                <a:cubicBezTo>
                  <a:pt x="2634187" y="2038045"/>
                  <a:pt x="2647464" y="2050815"/>
                  <a:pt x="2663216" y="2059816"/>
                </a:cubicBezTo>
                <a:cubicBezTo>
                  <a:pt x="2673179" y="2065509"/>
                  <a:pt x="2685326" y="2066181"/>
                  <a:pt x="2695873" y="2070701"/>
                </a:cubicBezTo>
                <a:cubicBezTo>
                  <a:pt x="2710789" y="2077093"/>
                  <a:pt x="2724222" y="2086775"/>
                  <a:pt x="2739416" y="2092473"/>
                </a:cubicBezTo>
                <a:cubicBezTo>
                  <a:pt x="2753424" y="2097726"/>
                  <a:pt x="2768574" y="2099249"/>
                  <a:pt x="2782959" y="2103359"/>
                </a:cubicBezTo>
                <a:cubicBezTo>
                  <a:pt x="2793992" y="2106511"/>
                  <a:pt x="2804484" y="2111461"/>
                  <a:pt x="2815616" y="2114244"/>
                </a:cubicBezTo>
                <a:cubicBezTo>
                  <a:pt x="2974460" y="2153955"/>
                  <a:pt x="3222863" y="2133531"/>
                  <a:pt x="3327244" y="2136016"/>
                </a:cubicBezTo>
                <a:cubicBezTo>
                  <a:pt x="3338130" y="2139644"/>
                  <a:pt x="3348832" y="2143882"/>
                  <a:pt x="3359902" y="2146901"/>
                </a:cubicBezTo>
                <a:cubicBezTo>
                  <a:pt x="3388769" y="2154774"/>
                  <a:pt x="3446987" y="2168673"/>
                  <a:pt x="3446987" y="2168673"/>
                </a:cubicBezTo>
                <a:cubicBezTo>
                  <a:pt x="3464457" y="2180319"/>
                  <a:pt x="3489007" y="2193602"/>
                  <a:pt x="3501416" y="2212216"/>
                </a:cubicBezTo>
                <a:cubicBezTo>
                  <a:pt x="3546715" y="2280166"/>
                  <a:pt x="3505047" y="2230363"/>
                  <a:pt x="3534073" y="2288416"/>
                </a:cubicBezTo>
                <a:cubicBezTo>
                  <a:pt x="3539924" y="2300118"/>
                  <a:pt x="3549993" y="2309371"/>
                  <a:pt x="3555844" y="2321073"/>
                </a:cubicBezTo>
                <a:cubicBezTo>
                  <a:pt x="3563653" y="2336691"/>
                  <a:pt x="3574128" y="2383320"/>
                  <a:pt x="3577616" y="2397273"/>
                </a:cubicBezTo>
                <a:cubicBezTo>
                  <a:pt x="3573987" y="2487987"/>
                  <a:pt x="3576402" y="2579146"/>
                  <a:pt x="3566730" y="2669416"/>
                </a:cubicBezTo>
                <a:cubicBezTo>
                  <a:pt x="3565336" y="2682424"/>
                  <a:pt x="3551450" y="2690714"/>
                  <a:pt x="3544959" y="2702073"/>
                </a:cubicBezTo>
                <a:cubicBezTo>
                  <a:pt x="3523434" y="2739741"/>
                  <a:pt x="3524515" y="2741632"/>
                  <a:pt x="3512302" y="2778273"/>
                </a:cubicBezTo>
                <a:cubicBezTo>
                  <a:pt x="3515930" y="2821816"/>
                  <a:pt x="3514032" y="2866177"/>
                  <a:pt x="3523187" y="2908901"/>
                </a:cubicBezTo>
                <a:cubicBezTo>
                  <a:pt x="3525337" y="2918937"/>
                  <a:pt x="3537074" y="2924103"/>
                  <a:pt x="3544959" y="2930673"/>
                </a:cubicBezTo>
                <a:cubicBezTo>
                  <a:pt x="3558897" y="2942288"/>
                  <a:pt x="3572750" y="2954329"/>
                  <a:pt x="3588502" y="2963330"/>
                </a:cubicBezTo>
                <a:cubicBezTo>
                  <a:pt x="3598465" y="2969023"/>
                  <a:pt x="3610896" y="2969084"/>
                  <a:pt x="3621159" y="2974216"/>
                </a:cubicBezTo>
                <a:cubicBezTo>
                  <a:pt x="3632861" y="2980067"/>
                  <a:pt x="3642930" y="2988730"/>
                  <a:pt x="3653816" y="2995987"/>
                </a:cubicBezTo>
                <a:cubicBezTo>
                  <a:pt x="4124641" y="2980799"/>
                  <a:pt x="3844294" y="2995570"/>
                  <a:pt x="4121902" y="2974216"/>
                </a:cubicBezTo>
                <a:lnTo>
                  <a:pt x="4274302" y="2963330"/>
                </a:lnTo>
                <a:lnTo>
                  <a:pt x="4295342" y="2961208"/>
                </a:lnTo>
                <a:lnTo>
                  <a:pt x="4253532" y="3075441"/>
                </a:lnTo>
                <a:cubicBezTo>
                  <a:pt x="4057494" y="3538928"/>
                  <a:pt x="3708098" y="3921756"/>
                  <a:pt x="3268955" y="4160312"/>
                </a:cubicBezTo>
                <a:lnTo>
                  <a:pt x="3076034" y="4253246"/>
                </a:lnTo>
                <a:lnTo>
                  <a:pt x="3072873" y="4243762"/>
                </a:lnTo>
                <a:cubicBezTo>
                  <a:pt x="3072873" y="4243762"/>
                  <a:pt x="3045030" y="4199381"/>
                  <a:pt x="3029330" y="4178448"/>
                </a:cubicBezTo>
                <a:cubicBezTo>
                  <a:pt x="2993468" y="4130633"/>
                  <a:pt x="3017485" y="4186458"/>
                  <a:pt x="2996673" y="4124019"/>
                </a:cubicBezTo>
                <a:cubicBezTo>
                  <a:pt x="2996673" y="4124019"/>
                  <a:pt x="2962771" y="4084985"/>
                  <a:pt x="2942244" y="4069590"/>
                </a:cubicBezTo>
                <a:cubicBezTo>
                  <a:pt x="2933064" y="4062705"/>
                  <a:pt x="2919426" y="4064609"/>
                  <a:pt x="2909587" y="4058705"/>
                </a:cubicBezTo>
                <a:cubicBezTo>
                  <a:pt x="2900786" y="4053425"/>
                  <a:pt x="2895073" y="4044190"/>
                  <a:pt x="2887816" y="4036933"/>
                </a:cubicBezTo>
                <a:cubicBezTo>
                  <a:pt x="2861193" y="4023622"/>
                  <a:pt x="2834699" y="4012626"/>
                  <a:pt x="2811616" y="3993390"/>
                </a:cubicBezTo>
                <a:cubicBezTo>
                  <a:pt x="2759570" y="3950018"/>
                  <a:pt x="2796112" y="3974786"/>
                  <a:pt x="2757187" y="3928076"/>
                </a:cubicBezTo>
                <a:cubicBezTo>
                  <a:pt x="2747332" y="3916249"/>
                  <a:pt x="2734385" y="3907245"/>
                  <a:pt x="2724530" y="3895419"/>
                </a:cubicBezTo>
                <a:cubicBezTo>
                  <a:pt x="2716154" y="3885368"/>
                  <a:pt x="2711134" y="3872813"/>
                  <a:pt x="2702758" y="3862762"/>
                </a:cubicBezTo>
                <a:cubicBezTo>
                  <a:pt x="2692903" y="3850936"/>
                  <a:pt x="2679956" y="3841932"/>
                  <a:pt x="2670101" y="3830105"/>
                </a:cubicBezTo>
                <a:cubicBezTo>
                  <a:pt x="2661726" y="3820054"/>
                  <a:pt x="2656503" y="3807664"/>
                  <a:pt x="2648330" y="3797448"/>
                </a:cubicBezTo>
                <a:cubicBezTo>
                  <a:pt x="2607506" y="3746417"/>
                  <a:pt x="2633654" y="3811639"/>
                  <a:pt x="2583016" y="3710362"/>
                </a:cubicBezTo>
                <a:cubicBezTo>
                  <a:pt x="2576325" y="3696980"/>
                  <a:pt x="2577383" y="3680827"/>
                  <a:pt x="2572130" y="3666819"/>
                </a:cubicBezTo>
                <a:cubicBezTo>
                  <a:pt x="2566432" y="3651625"/>
                  <a:pt x="2558409" y="3637365"/>
                  <a:pt x="2550358" y="3623276"/>
                </a:cubicBezTo>
                <a:cubicBezTo>
                  <a:pt x="2516595" y="3564191"/>
                  <a:pt x="2537659" y="3617836"/>
                  <a:pt x="2517701" y="3557962"/>
                </a:cubicBezTo>
                <a:cubicBezTo>
                  <a:pt x="2510444" y="3550705"/>
                  <a:pt x="2504731" y="3541470"/>
                  <a:pt x="2495930" y="3536190"/>
                </a:cubicBezTo>
                <a:cubicBezTo>
                  <a:pt x="2486091" y="3530286"/>
                  <a:pt x="2474696" y="3526393"/>
                  <a:pt x="2463273" y="3525305"/>
                </a:cubicBezTo>
                <a:cubicBezTo>
                  <a:pt x="2398153" y="3519103"/>
                  <a:pt x="2332644" y="3518048"/>
                  <a:pt x="2267330" y="3514419"/>
                </a:cubicBezTo>
                <a:lnTo>
                  <a:pt x="2212901" y="3568848"/>
                </a:lnTo>
                <a:cubicBezTo>
                  <a:pt x="2194399" y="3587350"/>
                  <a:pt x="2169023" y="3597385"/>
                  <a:pt x="2147587" y="3612390"/>
                </a:cubicBezTo>
                <a:cubicBezTo>
                  <a:pt x="2075103" y="3663129"/>
                  <a:pt x="2132858" y="3636816"/>
                  <a:pt x="2027844" y="3666819"/>
                </a:cubicBezTo>
                <a:cubicBezTo>
                  <a:pt x="2027844" y="3666819"/>
                  <a:pt x="1983184" y="3639340"/>
                  <a:pt x="1962530" y="3623276"/>
                </a:cubicBezTo>
                <a:cubicBezTo>
                  <a:pt x="1950378" y="3613825"/>
                  <a:pt x="1940759" y="3601505"/>
                  <a:pt x="1929873" y="3590619"/>
                </a:cubicBezTo>
                <a:cubicBezTo>
                  <a:pt x="1900068" y="3575717"/>
                  <a:pt x="1879321" y="3567594"/>
                  <a:pt x="1853673" y="3547076"/>
                </a:cubicBezTo>
                <a:cubicBezTo>
                  <a:pt x="1845659" y="3540665"/>
                  <a:pt x="1839785" y="3531875"/>
                  <a:pt x="1831901" y="3525305"/>
                </a:cubicBezTo>
                <a:cubicBezTo>
                  <a:pt x="1817963" y="3513690"/>
                  <a:pt x="1803121" y="3503193"/>
                  <a:pt x="1788358" y="3492648"/>
                </a:cubicBezTo>
                <a:cubicBezTo>
                  <a:pt x="1777712" y="3485044"/>
                  <a:pt x="1765752" y="3479252"/>
                  <a:pt x="1755701" y="3470876"/>
                </a:cubicBezTo>
                <a:cubicBezTo>
                  <a:pt x="1743875" y="3461021"/>
                  <a:pt x="1735853" y="3446758"/>
                  <a:pt x="1723044" y="3438219"/>
                </a:cubicBezTo>
                <a:cubicBezTo>
                  <a:pt x="1659949" y="3396155"/>
                  <a:pt x="1717305" y="3467711"/>
                  <a:pt x="1668616" y="3394676"/>
                </a:cubicBezTo>
                <a:cubicBezTo>
                  <a:pt x="1644518" y="3378611"/>
                  <a:pt x="1620064" y="3365394"/>
                  <a:pt x="1603301" y="3340248"/>
                </a:cubicBezTo>
                <a:cubicBezTo>
                  <a:pt x="1596936" y="3330700"/>
                  <a:pt x="1599884" y="3316302"/>
                  <a:pt x="1592416" y="3307590"/>
                </a:cubicBezTo>
                <a:cubicBezTo>
                  <a:pt x="1495790" y="3194860"/>
                  <a:pt x="1568999" y="3326073"/>
                  <a:pt x="1516216" y="3220505"/>
                </a:cubicBezTo>
                <a:cubicBezTo>
                  <a:pt x="1501702" y="3205991"/>
                  <a:pt x="1484604" y="3193665"/>
                  <a:pt x="1472673" y="3176962"/>
                </a:cubicBezTo>
                <a:cubicBezTo>
                  <a:pt x="1466004" y="3167625"/>
                  <a:pt x="1465816" y="3155049"/>
                  <a:pt x="1461787" y="3144305"/>
                </a:cubicBezTo>
                <a:cubicBezTo>
                  <a:pt x="1454926" y="3126009"/>
                  <a:pt x="1446877" y="3108172"/>
                  <a:pt x="1440016" y="3089876"/>
                </a:cubicBezTo>
                <a:cubicBezTo>
                  <a:pt x="1435987" y="3079132"/>
                  <a:pt x="1433650" y="3067766"/>
                  <a:pt x="1429130" y="3057219"/>
                </a:cubicBezTo>
                <a:cubicBezTo>
                  <a:pt x="1422737" y="3042304"/>
                  <a:pt x="1413949" y="3028505"/>
                  <a:pt x="1407358" y="3013676"/>
                </a:cubicBezTo>
                <a:cubicBezTo>
                  <a:pt x="1399422" y="2995820"/>
                  <a:pt x="1394325" y="2976725"/>
                  <a:pt x="1385587" y="2959248"/>
                </a:cubicBezTo>
                <a:cubicBezTo>
                  <a:pt x="1343382" y="2874836"/>
                  <a:pt x="1380293" y="2976019"/>
                  <a:pt x="1352930" y="2893933"/>
                </a:cubicBezTo>
                <a:cubicBezTo>
                  <a:pt x="1345673" y="2886676"/>
                  <a:pt x="1336851" y="2880701"/>
                  <a:pt x="1331158" y="2872162"/>
                </a:cubicBezTo>
                <a:cubicBezTo>
                  <a:pt x="1295668" y="2818928"/>
                  <a:pt x="1324732" y="2840500"/>
                  <a:pt x="1287616" y="2795962"/>
                </a:cubicBezTo>
                <a:cubicBezTo>
                  <a:pt x="1232450" y="2729764"/>
                  <a:pt x="1273473" y="2800335"/>
                  <a:pt x="1233187" y="2719762"/>
                </a:cubicBezTo>
                <a:cubicBezTo>
                  <a:pt x="1222301" y="2708876"/>
                  <a:pt x="1212356" y="2696960"/>
                  <a:pt x="1200530" y="2687105"/>
                </a:cubicBezTo>
                <a:cubicBezTo>
                  <a:pt x="1146853" y="2642373"/>
                  <a:pt x="1129697" y="2662152"/>
                  <a:pt x="1037244" y="2654448"/>
                </a:cubicBezTo>
                <a:cubicBezTo>
                  <a:pt x="982305" y="2672760"/>
                  <a:pt x="1022206" y="2652034"/>
                  <a:pt x="982816" y="2697990"/>
                </a:cubicBezTo>
                <a:cubicBezTo>
                  <a:pt x="926463" y="2763736"/>
                  <a:pt x="948390" y="2714184"/>
                  <a:pt x="928387" y="2774190"/>
                </a:cubicBezTo>
                <a:cubicBezTo>
                  <a:pt x="928387" y="2774190"/>
                  <a:pt x="896775" y="2801030"/>
                  <a:pt x="884844" y="2817733"/>
                </a:cubicBezTo>
                <a:cubicBezTo>
                  <a:pt x="878175" y="2827070"/>
                  <a:pt x="877587" y="2839504"/>
                  <a:pt x="873958" y="2850390"/>
                </a:cubicBezTo>
                <a:cubicBezTo>
                  <a:pt x="873958" y="2850390"/>
                  <a:pt x="831281" y="2868389"/>
                  <a:pt x="808644" y="2872162"/>
                </a:cubicBezTo>
                <a:cubicBezTo>
                  <a:pt x="765545" y="2879345"/>
                  <a:pt x="721559" y="2879419"/>
                  <a:pt x="678016" y="2883048"/>
                </a:cubicBezTo>
                <a:cubicBezTo>
                  <a:pt x="678016" y="2883048"/>
                  <a:pt x="632162" y="2873439"/>
                  <a:pt x="612701" y="2861276"/>
                </a:cubicBezTo>
                <a:cubicBezTo>
                  <a:pt x="601607" y="2854342"/>
                  <a:pt x="598187" y="2839505"/>
                  <a:pt x="590930" y="2828619"/>
                </a:cubicBezTo>
                <a:cubicBezTo>
                  <a:pt x="531269" y="2788845"/>
                  <a:pt x="564124" y="2818550"/>
                  <a:pt x="514730" y="2719762"/>
                </a:cubicBezTo>
                <a:cubicBezTo>
                  <a:pt x="502164" y="2711385"/>
                  <a:pt x="493101" y="2705390"/>
                  <a:pt x="486710" y="2701194"/>
                </a:cubicBezTo>
                <a:lnTo>
                  <a:pt x="478920" y="2696135"/>
                </a:lnTo>
                <a:lnTo>
                  <a:pt x="485104" y="2699594"/>
                </a:lnTo>
                <a:cubicBezTo>
                  <a:pt x="490178" y="2702004"/>
                  <a:pt x="489389" y="2699489"/>
                  <a:pt x="460301" y="2676219"/>
                </a:cubicBezTo>
                <a:cubicBezTo>
                  <a:pt x="450085" y="2668046"/>
                  <a:pt x="438530" y="2661705"/>
                  <a:pt x="427644" y="2654448"/>
                </a:cubicBezTo>
                <a:cubicBezTo>
                  <a:pt x="369587" y="2650819"/>
                  <a:pt x="311643" y="2643562"/>
                  <a:pt x="253473" y="2643562"/>
                </a:cubicBezTo>
                <a:cubicBezTo>
                  <a:pt x="241998" y="2643562"/>
                  <a:pt x="229776" y="2647280"/>
                  <a:pt x="220816" y="2654448"/>
                </a:cubicBezTo>
                <a:cubicBezTo>
                  <a:pt x="210600" y="2662621"/>
                  <a:pt x="206301" y="2676219"/>
                  <a:pt x="199044" y="2687105"/>
                </a:cubicBezTo>
                <a:cubicBezTo>
                  <a:pt x="188158" y="2694362"/>
                  <a:pt x="177746" y="2702385"/>
                  <a:pt x="166387" y="2708876"/>
                </a:cubicBezTo>
                <a:cubicBezTo>
                  <a:pt x="152298" y="2716927"/>
                  <a:pt x="135057" y="2719962"/>
                  <a:pt x="122844" y="2730648"/>
                </a:cubicBezTo>
                <a:cubicBezTo>
                  <a:pt x="105359" y="2745948"/>
                  <a:pt x="93815" y="2766933"/>
                  <a:pt x="79301" y="2785076"/>
                </a:cubicBezTo>
                <a:lnTo>
                  <a:pt x="101073" y="2839505"/>
                </a:lnTo>
                <a:lnTo>
                  <a:pt x="93186" y="2847392"/>
                </a:lnTo>
                <a:lnTo>
                  <a:pt x="44976" y="2659898"/>
                </a:lnTo>
                <a:cubicBezTo>
                  <a:pt x="15486" y="2515788"/>
                  <a:pt x="0" y="2366578"/>
                  <a:pt x="0" y="2213750"/>
                </a:cubicBezTo>
                <a:cubicBezTo>
                  <a:pt x="0" y="1678854"/>
                  <a:pt x="189708" y="1188266"/>
                  <a:pt x="505513" y="805600"/>
                </a:cubicBezTo>
                <a:lnTo>
                  <a:pt x="615133" y="684987"/>
                </a:lnTo>
                <a:lnTo>
                  <a:pt x="616845" y="703963"/>
                </a:lnTo>
                <a:cubicBezTo>
                  <a:pt x="619038" y="711332"/>
                  <a:pt x="622374" y="718528"/>
                  <a:pt x="625720" y="725219"/>
                </a:cubicBezTo>
                <a:cubicBezTo>
                  <a:pt x="630310" y="734399"/>
                  <a:pt x="640234" y="739734"/>
                  <a:pt x="647491" y="746991"/>
                </a:cubicBezTo>
                <a:cubicBezTo>
                  <a:pt x="658377" y="750619"/>
                  <a:pt x="670309" y="751973"/>
                  <a:pt x="680148" y="757876"/>
                </a:cubicBezTo>
                <a:cubicBezTo>
                  <a:pt x="688949" y="763156"/>
                  <a:pt x="693906" y="773237"/>
                  <a:pt x="701920" y="779648"/>
                </a:cubicBezTo>
                <a:cubicBezTo>
                  <a:pt x="712136" y="787821"/>
                  <a:pt x="724361" y="793246"/>
                  <a:pt x="734577" y="801419"/>
                </a:cubicBezTo>
                <a:cubicBezTo>
                  <a:pt x="742591" y="807830"/>
                  <a:pt x="747547" y="817911"/>
                  <a:pt x="756348" y="823191"/>
                </a:cubicBezTo>
                <a:cubicBezTo>
                  <a:pt x="827004" y="865584"/>
                  <a:pt x="755615" y="800683"/>
                  <a:pt x="810777" y="855848"/>
                </a:cubicBezTo>
                <a:cubicBezTo>
                  <a:pt x="844452" y="867072"/>
                  <a:pt x="870435" y="877619"/>
                  <a:pt x="908748" y="877619"/>
                </a:cubicBezTo>
                <a:cubicBezTo>
                  <a:pt x="920223" y="877619"/>
                  <a:pt x="933292" y="874847"/>
                  <a:pt x="941406" y="866733"/>
                </a:cubicBezTo>
                <a:cubicBezTo>
                  <a:pt x="949520" y="858619"/>
                  <a:pt x="948663" y="844962"/>
                  <a:pt x="952291" y="834076"/>
                </a:cubicBezTo>
                <a:cubicBezTo>
                  <a:pt x="1002219" y="784151"/>
                  <a:pt x="943759" y="845454"/>
                  <a:pt x="1017606" y="746991"/>
                </a:cubicBezTo>
                <a:cubicBezTo>
                  <a:pt x="1023764" y="738780"/>
                  <a:pt x="1031363" y="731630"/>
                  <a:pt x="1039377" y="725219"/>
                </a:cubicBezTo>
                <a:cubicBezTo>
                  <a:pt x="1073704" y="697757"/>
                  <a:pt x="1112465" y="681676"/>
                  <a:pt x="1159120" y="681676"/>
                </a:cubicBezTo>
                <a:cubicBezTo>
                  <a:pt x="1172203" y="681676"/>
                  <a:pt x="1180891" y="696191"/>
                  <a:pt x="1191777" y="703448"/>
                </a:cubicBezTo>
                <a:cubicBezTo>
                  <a:pt x="1202663" y="707076"/>
                  <a:pt x="1214595" y="708430"/>
                  <a:pt x="1224434" y="714333"/>
                </a:cubicBezTo>
                <a:cubicBezTo>
                  <a:pt x="1233235" y="719613"/>
                  <a:pt x="1238192" y="729694"/>
                  <a:pt x="1246206" y="736105"/>
                </a:cubicBezTo>
                <a:cubicBezTo>
                  <a:pt x="1256422" y="744278"/>
                  <a:pt x="1268647" y="749703"/>
                  <a:pt x="1278863" y="757876"/>
                </a:cubicBezTo>
                <a:cubicBezTo>
                  <a:pt x="1286877" y="764287"/>
                  <a:pt x="1292620" y="773237"/>
                  <a:pt x="1300634" y="779648"/>
                </a:cubicBezTo>
                <a:cubicBezTo>
                  <a:pt x="1376417" y="840276"/>
                  <a:pt x="1288366" y="756494"/>
                  <a:pt x="1365948" y="834076"/>
                </a:cubicBezTo>
                <a:cubicBezTo>
                  <a:pt x="1380462" y="837705"/>
                  <a:pt x="1396109" y="838271"/>
                  <a:pt x="1409491" y="844962"/>
                </a:cubicBezTo>
                <a:cubicBezTo>
                  <a:pt x="1418671" y="849552"/>
                  <a:pt x="1422462" y="861453"/>
                  <a:pt x="1431263" y="866733"/>
                </a:cubicBezTo>
                <a:cubicBezTo>
                  <a:pt x="1441102" y="872637"/>
                  <a:pt x="1453034" y="873990"/>
                  <a:pt x="1463920" y="877619"/>
                </a:cubicBezTo>
                <a:cubicBezTo>
                  <a:pt x="1518349" y="881248"/>
                  <a:pt x="1572657" y="888505"/>
                  <a:pt x="1627206" y="888505"/>
                </a:cubicBezTo>
                <a:cubicBezTo>
                  <a:pt x="1638681" y="888505"/>
                  <a:pt x="1657716" y="888891"/>
                  <a:pt x="1659863" y="877619"/>
                </a:cubicBezTo>
                <a:cubicBezTo>
                  <a:pt x="1673459" y="806240"/>
                  <a:pt x="1667120" y="732476"/>
                  <a:pt x="1670748" y="659905"/>
                </a:cubicBezTo>
                <a:cubicBezTo>
                  <a:pt x="1705902" y="589599"/>
                  <a:pt x="1688584" y="632105"/>
                  <a:pt x="1714291" y="529276"/>
                </a:cubicBezTo>
                <a:cubicBezTo>
                  <a:pt x="1721548" y="522019"/>
                  <a:pt x="1730783" y="516306"/>
                  <a:pt x="1736063" y="507505"/>
                </a:cubicBezTo>
                <a:cubicBezTo>
                  <a:pt x="1750423" y="483571"/>
                  <a:pt x="1738629" y="466450"/>
                  <a:pt x="1768720" y="453076"/>
                </a:cubicBezTo>
                <a:cubicBezTo>
                  <a:pt x="1792860" y="442347"/>
                  <a:pt x="1819520" y="438562"/>
                  <a:pt x="1844920" y="431305"/>
                </a:cubicBezTo>
                <a:cubicBezTo>
                  <a:pt x="1844920" y="431305"/>
                  <a:pt x="1889708" y="442813"/>
                  <a:pt x="1910234" y="453076"/>
                </a:cubicBezTo>
                <a:cubicBezTo>
                  <a:pt x="1919414" y="457666"/>
                  <a:pt x="1924749" y="467591"/>
                  <a:pt x="1932006" y="474848"/>
                </a:cubicBezTo>
                <a:cubicBezTo>
                  <a:pt x="1941257" y="484099"/>
                  <a:pt x="1953777" y="489362"/>
                  <a:pt x="1964663" y="496619"/>
                </a:cubicBezTo>
                <a:cubicBezTo>
                  <a:pt x="1986434" y="511133"/>
                  <a:pt x="2005555" y="530769"/>
                  <a:pt x="2029977" y="540162"/>
                </a:cubicBezTo>
                <a:cubicBezTo>
                  <a:pt x="2053925" y="549373"/>
                  <a:pt x="2080777" y="547419"/>
                  <a:pt x="2106177" y="551048"/>
                </a:cubicBezTo>
                <a:cubicBezTo>
                  <a:pt x="2166051" y="531090"/>
                  <a:pt x="2112406" y="552154"/>
                  <a:pt x="2171491" y="518391"/>
                </a:cubicBezTo>
                <a:cubicBezTo>
                  <a:pt x="2185580" y="510340"/>
                  <a:pt x="2203559" y="508094"/>
                  <a:pt x="2215034" y="496619"/>
                </a:cubicBezTo>
                <a:cubicBezTo>
                  <a:pt x="2223148" y="488505"/>
                  <a:pt x="2224497" y="475348"/>
                  <a:pt x="2225920" y="463962"/>
                </a:cubicBezTo>
                <a:cubicBezTo>
                  <a:pt x="2231788" y="417017"/>
                  <a:pt x="2233177" y="369619"/>
                  <a:pt x="2236806" y="322448"/>
                </a:cubicBezTo>
                <a:lnTo>
                  <a:pt x="2225920" y="289791"/>
                </a:lnTo>
                <a:lnTo>
                  <a:pt x="2204148" y="224476"/>
                </a:lnTo>
                <a:cubicBezTo>
                  <a:pt x="2196891" y="202705"/>
                  <a:pt x="2188971" y="181143"/>
                  <a:pt x="2182377" y="159162"/>
                </a:cubicBezTo>
                <a:cubicBezTo>
                  <a:pt x="2179532" y="149679"/>
                  <a:pt x="2167920" y="95152"/>
                  <a:pt x="2160606" y="82962"/>
                </a:cubicBezTo>
                <a:cubicBezTo>
                  <a:pt x="2155326" y="74161"/>
                  <a:pt x="2145245" y="69205"/>
                  <a:pt x="2138834" y="61191"/>
                </a:cubicBezTo>
                <a:cubicBezTo>
                  <a:pt x="2130661" y="50975"/>
                  <a:pt x="2124320" y="39419"/>
                  <a:pt x="2117063" y="28533"/>
                </a:cubicBezTo>
                <a:cubicBezTo>
                  <a:pt x="2055502" y="8014"/>
                  <a:pt x="2095231" y="25433"/>
                  <a:pt x="2089270" y="11686"/>
                </a:cubicBezTo>
                <a:lnTo>
                  <a:pt x="2085303" y="6486"/>
                </a:lnTo>
                <a:lnTo>
                  <a:pt x="2213750" y="0"/>
                </a:lnTo>
                <a:close/>
              </a:path>
            </a:pathLst>
          </a:custGeom>
          <a:solidFill>
            <a:srgbClr val="0070C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3" name="Google Shape;253;p3"/>
          <p:cNvSpPr/>
          <p:nvPr/>
        </p:nvSpPr>
        <p:spPr>
          <a:xfrm>
            <a:off x="1513892" y="1525152"/>
            <a:ext cx="5450" cy="5943"/>
          </a:xfrm>
          <a:custGeom>
            <a:rect b="b" l="l" r="r" t="t"/>
            <a:pathLst>
              <a:path extrusionOk="0" h="5943" w="5450">
                <a:moveTo>
                  <a:pt x="5444" y="21"/>
                </a:moveTo>
                <a:cubicBezTo>
                  <a:pt x="5344" y="220"/>
                  <a:pt x="3925" y="1818"/>
                  <a:pt x="212" y="5725"/>
                </a:cubicBezTo>
                <a:lnTo>
                  <a:pt x="0" y="5943"/>
                </a:lnTo>
                <a:lnTo>
                  <a:pt x="2754" y="2705"/>
                </a:lnTo>
                <a:cubicBezTo>
                  <a:pt x="4321" y="1020"/>
                  <a:pt x="5542" y="-179"/>
                  <a:pt x="5444" y="2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4" name="Google Shape;254;p3"/>
          <p:cNvSpPr/>
          <p:nvPr/>
        </p:nvSpPr>
        <p:spPr>
          <a:xfrm>
            <a:off x="1292393" y="1661846"/>
            <a:ext cx="34391" cy="20893"/>
          </a:xfrm>
          <a:custGeom>
            <a:rect b="b" l="l" r="r" t="t"/>
            <a:pathLst>
              <a:path extrusionOk="0" h="20893" w="34391">
                <a:moveTo>
                  <a:pt x="34391" y="0"/>
                </a:moveTo>
                <a:lnTo>
                  <a:pt x="33474" y="3670"/>
                </a:lnTo>
                <a:cubicBezTo>
                  <a:pt x="29845" y="14556"/>
                  <a:pt x="18960" y="18184"/>
                  <a:pt x="6260" y="19999"/>
                </a:cubicBezTo>
                <a:lnTo>
                  <a:pt x="0" y="20893"/>
                </a:lnTo>
                <a:lnTo>
                  <a:pt x="34391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5" name="Google Shape;255;p3"/>
          <p:cNvSpPr/>
          <p:nvPr/>
        </p:nvSpPr>
        <p:spPr>
          <a:xfrm>
            <a:off x="3508677" y="1870465"/>
            <a:ext cx="5935" cy="5443"/>
          </a:xfrm>
          <a:custGeom>
            <a:rect b="b" l="l" r="r" t="t"/>
            <a:pathLst>
              <a:path extrusionOk="0" h="5443" w="5935">
                <a:moveTo>
                  <a:pt x="5914" y="6"/>
                </a:moveTo>
                <a:cubicBezTo>
                  <a:pt x="6114" y="-92"/>
                  <a:pt x="4915" y="1129"/>
                  <a:pt x="3230" y="2696"/>
                </a:cubicBezTo>
                <a:lnTo>
                  <a:pt x="0" y="5443"/>
                </a:lnTo>
                <a:lnTo>
                  <a:pt x="211" y="5238"/>
                </a:lnTo>
                <a:cubicBezTo>
                  <a:pt x="4118" y="1524"/>
                  <a:pt x="5715" y="105"/>
                  <a:pt x="5914" y="6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6" name="Google Shape;256;p3"/>
          <p:cNvSpPr/>
          <p:nvPr/>
        </p:nvSpPr>
        <p:spPr>
          <a:xfrm>
            <a:off x="989303" y="1877257"/>
            <a:ext cx="439" cy="1703"/>
          </a:xfrm>
          <a:custGeom>
            <a:rect b="b" l="l" r="r" t="t"/>
            <a:pathLst>
              <a:path extrusionOk="0" h="1703" w="439">
                <a:moveTo>
                  <a:pt x="286" y="453"/>
                </a:moveTo>
                <a:cubicBezTo>
                  <a:pt x="512" y="-325"/>
                  <a:pt x="532" y="-198"/>
                  <a:pt x="30" y="1603"/>
                </a:cubicBezTo>
                <a:lnTo>
                  <a:pt x="0" y="1703"/>
                </a:lnTo>
                <a:lnTo>
                  <a:pt x="286" y="453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7" name="Google Shape;257;p3"/>
          <p:cNvSpPr/>
          <p:nvPr/>
        </p:nvSpPr>
        <p:spPr>
          <a:xfrm>
            <a:off x="838193" y="1902142"/>
            <a:ext cx="143810" cy="132540"/>
          </a:xfrm>
          <a:custGeom>
            <a:rect b="b" l="l" r="r" t="t"/>
            <a:pathLst>
              <a:path extrusionOk="0" h="132540" w="143810">
                <a:moveTo>
                  <a:pt x="143810" y="0"/>
                </a:moveTo>
                <a:lnTo>
                  <a:pt x="139331" y="13744"/>
                </a:lnTo>
                <a:cubicBezTo>
                  <a:pt x="128445" y="24630"/>
                  <a:pt x="116529" y="34575"/>
                  <a:pt x="106674" y="46401"/>
                </a:cubicBezTo>
                <a:cubicBezTo>
                  <a:pt x="98298" y="56452"/>
                  <a:pt x="95118" y="70885"/>
                  <a:pt x="84902" y="79058"/>
                </a:cubicBezTo>
                <a:cubicBezTo>
                  <a:pt x="47346" y="109103"/>
                  <a:pt x="49337" y="96592"/>
                  <a:pt x="52918" y="88268"/>
                </a:cubicBezTo>
                <a:lnTo>
                  <a:pt x="54463" y="85212"/>
                </a:lnTo>
                <a:lnTo>
                  <a:pt x="54737" y="84765"/>
                </a:lnTo>
                <a:cubicBezTo>
                  <a:pt x="55816" y="82878"/>
                  <a:pt x="55809" y="82713"/>
                  <a:pt x="55308" y="83540"/>
                </a:cubicBezTo>
                <a:lnTo>
                  <a:pt x="54463" y="85212"/>
                </a:lnTo>
                <a:lnTo>
                  <a:pt x="47645" y="96325"/>
                </a:lnTo>
                <a:cubicBezTo>
                  <a:pt x="43799" y="102387"/>
                  <a:pt x="38273" y="110903"/>
                  <a:pt x="30474" y="122601"/>
                </a:cubicBezTo>
                <a:cubicBezTo>
                  <a:pt x="27246" y="123677"/>
                  <a:pt x="22450" y="124938"/>
                  <a:pt x="17017" y="126553"/>
                </a:cubicBezTo>
                <a:lnTo>
                  <a:pt x="0" y="132540"/>
                </a:lnTo>
                <a:lnTo>
                  <a:pt x="9603" y="121974"/>
                </a:lnTo>
                <a:lnTo>
                  <a:pt x="14381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8" name="Google Shape;258;p3"/>
          <p:cNvSpPr/>
          <p:nvPr/>
        </p:nvSpPr>
        <p:spPr>
          <a:xfrm>
            <a:off x="814238" y="2034683"/>
            <a:ext cx="23955" cy="26029"/>
          </a:xfrm>
          <a:custGeom>
            <a:rect b="b" l="l" r="r" t="t"/>
            <a:pathLst>
              <a:path extrusionOk="0" h="26029" w="23955">
                <a:moveTo>
                  <a:pt x="23955" y="0"/>
                </a:moveTo>
                <a:lnTo>
                  <a:pt x="299" y="26029"/>
                </a:lnTo>
                <a:lnTo>
                  <a:pt x="0" y="22718"/>
                </a:lnTo>
                <a:cubicBezTo>
                  <a:pt x="1758" y="12171"/>
                  <a:pt x="12137" y="5083"/>
                  <a:pt x="23691" y="93"/>
                </a:cubicBezTo>
                <a:lnTo>
                  <a:pt x="23955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9" name="Google Shape;259;p3"/>
          <p:cNvSpPr/>
          <p:nvPr/>
        </p:nvSpPr>
        <p:spPr>
          <a:xfrm>
            <a:off x="4293377" y="2305642"/>
            <a:ext cx="2148" cy="1173"/>
          </a:xfrm>
          <a:custGeom>
            <a:rect b="b" l="l" r="r" t="t"/>
            <a:pathLst>
              <a:path extrusionOk="0" h="1173" w="2148">
                <a:moveTo>
                  <a:pt x="0" y="0"/>
                </a:moveTo>
                <a:lnTo>
                  <a:pt x="1675" y="847"/>
                </a:lnTo>
                <a:cubicBezTo>
                  <a:pt x="2502" y="1348"/>
                  <a:pt x="2337" y="1355"/>
                  <a:pt x="450" y="27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0" name="Google Shape;260;p3"/>
          <p:cNvSpPr/>
          <p:nvPr/>
        </p:nvSpPr>
        <p:spPr>
          <a:xfrm>
            <a:off x="4505031" y="2591369"/>
            <a:ext cx="436" cy="1689"/>
          </a:xfrm>
          <a:custGeom>
            <a:rect b="b" l="l" r="r" t="t"/>
            <a:pathLst>
              <a:path extrusionOk="0" h="1689" w="436">
                <a:moveTo>
                  <a:pt x="153" y="453"/>
                </a:moveTo>
                <a:lnTo>
                  <a:pt x="436" y="1689"/>
                </a:lnTo>
                <a:lnTo>
                  <a:pt x="410" y="1603"/>
                </a:lnTo>
                <a:cubicBezTo>
                  <a:pt x="-93" y="-198"/>
                  <a:pt x="-73" y="-325"/>
                  <a:pt x="153" y="453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1" name="Google Shape;261;p3"/>
          <p:cNvSpPr/>
          <p:nvPr/>
        </p:nvSpPr>
        <p:spPr>
          <a:xfrm>
            <a:off x="672556" y="4068175"/>
            <a:ext cx="5768" cy="3685"/>
          </a:xfrm>
          <a:custGeom>
            <a:rect b="b" l="l" r="r" t="t"/>
            <a:pathLst>
              <a:path extrusionOk="0" h="3685" w="5768">
                <a:moveTo>
                  <a:pt x="631" y="444"/>
                </a:moveTo>
                <a:cubicBezTo>
                  <a:pt x="-343" y="-205"/>
                  <a:pt x="-307" y="-228"/>
                  <a:pt x="1571" y="960"/>
                </a:cubicBezTo>
                <a:lnTo>
                  <a:pt x="5768" y="3685"/>
                </a:lnTo>
                <a:lnTo>
                  <a:pt x="5753" y="3677"/>
                </a:lnTo>
                <a:cubicBezTo>
                  <a:pt x="3589" y="2365"/>
                  <a:pt x="1605" y="1092"/>
                  <a:pt x="631" y="444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2" name="Google Shape;262;p3"/>
          <p:cNvSpPr/>
          <p:nvPr/>
        </p:nvSpPr>
        <p:spPr>
          <a:xfrm>
            <a:off x="373599" y="4451637"/>
            <a:ext cx="16751" cy="34773"/>
          </a:xfrm>
          <a:custGeom>
            <a:rect b="b" l="l" r="r" t="t"/>
            <a:pathLst>
              <a:path extrusionOk="0" h="34773" w="16751">
                <a:moveTo>
                  <a:pt x="0" y="0"/>
                </a:moveTo>
                <a:lnTo>
                  <a:pt x="3078" y="3078"/>
                </a:lnTo>
                <a:cubicBezTo>
                  <a:pt x="11192" y="11192"/>
                  <a:pt x="14304" y="22278"/>
                  <a:pt x="16554" y="33956"/>
                </a:cubicBezTo>
                <a:lnTo>
                  <a:pt x="16751" y="3477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390350" y="4486409"/>
            <a:ext cx="119712" cy="229824"/>
          </a:xfrm>
          <a:custGeom>
            <a:rect b="b" l="l" r="r" t="t"/>
            <a:pathLst>
              <a:path extrusionOk="0" h="229824" w="119712">
                <a:moveTo>
                  <a:pt x="0" y="0"/>
                </a:moveTo>
                <a:lnTo>
                  <a:pt x="76242" y="158270"/>
                </a:lnTo>
                <a:lnTo>
                  <a:pt x="119712" y="229824"/>
                </a:lnTo>
                <a:lnTo>
                  <a:pt x="114969" y="223625"/>
                </a:lnTo>
                <a:cubicBezTo>
                  <a:pt x="87558" y="193361"/>
                  <a:pt x="77004" y="218562"/>
                  <a:pt x="51641" y="142477"/>
                </a:cubicBezTo>
                <a:cubicBezTo>
                  <a:pt x="48012" y="131591"/>
                  <a:pt x="43907" y="120853"/>
                  <a:pt x="40755" y="109820"/>
                </a:cubicBezTo>
                <a:cubicBezTo>
                  <a:pt x="36645" y="95435"/>
                  <a:pt x="35763" y="80028"/>
                  <a:pt x="29870" y="66277"/>
                </a:cubicBezTo>
                <a:cubicBezTo>
                  <a:pt x="24716" y="54252"/>
                  <a:pt x="13412" y="45575"/>
                  <a:pt x="8098" y="336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510062" y="4716233"/>
            <a:ext cx="11573" cy="19050"/>
          </a:xfrm>
          <a:custGeom>
            <a:rect b="b" l="l" r="r" t="t"/>
            <a:pathLst>
              <a:path extrusionOk="0" h="19050" w="11573">
                <a:moveTo>
                  <a:pt x="0" y="0"/>
                </a:moveTo>
                <a:lnTo>
                  <a:pt x="8129" y="10624"/>
                </a:lnTo>
                <a:lnTo>
                  <a:pt x="11573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5" name="Google Shape;265;p3"/>
          <p:cNvSpPr/>
          <p:nvPr/>
        </p:nvSpPr>
        <p:spPr>
          <a:xfrm>
            <a:off x="521635" y="4735284"/>
            <a:ext cx="25989" cy="42779"/>
          </a:xfrm>
          <a:custGeom>
            <a:rect b="b" l="l" r="r" t="t"/>
            <a:pathLst>
              <a:path extrusionOk="0" h="42779" w="25989">
                <a:moveTo>
                  <a:pt x="0" y="0"/>
                </a:moveTo>
                <a:lnTo>
                  <a:pt x="25989" y="42779"/>
                </a:lnTo>
                <a:lnTo>
                  <a:pt x="7442" y="24231"/>
                </a:lnTo>
                <a:cubicBezTo>
                  <a:pt x="5627" y="18788"/>
                  <a:pt x="4497" y="13011"/>
                  <a:pt x="3025" y="7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547624" y="4778063"/>
            <a:ext cx="94047" cy="134985"/>
          </a:xfrm>
          <a:custGeom>
            <a:rect b="b" l="l" r="r" t="t"/>
            <a:pathLst>
              <a:path extrusionOk="0" h="134985" w="94047">
                <a:moveTo>
                  <a:pt x="0" y="0"/>
                </a:moveTo>
                <a:lnTo>
                  <a:pt x="3224" y="3224"/>
                </a:lnTo>
                <a:cubicBezTo>
                  <a:pt x="13440" y="11397"/>
                  <a:pt x="27708" y="14779"/>
                  <a:pt x="35881" y="24995"/>
                </a:cubicBezTo>
                <a:cubicBezTo>
                  <a:pt x="43049" y="33955"/>
                  <a:pt x="43138" y="46766"/>
                  <a:pt x="46767" y="57652"/>
                </a:cubicBezTo>
                <a:cubicBezTo>
                  <a:pt x="57653" y="61281"/>
                  <a:pt x="71310" y="60424"/>
                  <a:pt x="79424" y="68538"/>
                </a:cubicBezTo>
                <a:cubicBezTo>
                  <a:pt x="87538" y="76652"/>
                  <a:pt x="88424" y="89877"/>
                  <a:pt x="90310" y="101195"/>
                </a:cubicBezTo>
                <a:cubicBezTo>
                  <a:pt x="90539" y="102567"/>
                  <a:pt x="91668" y="113102"/>
                  <a:pt x="93320" y="128391"/>
                </a:cubicBezTo>
                <a:lnTo>
                  <a:pt x="94047" y="134985"/>
                </a:lnTo>
                <a:lnTo>
                  <a:pt x="29854" y="491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7" name="Google Shape;267;p3"/>
          <p:cNvSpPr/>
          <p:nvPr/>
        </p:nvSpPr>
        <p:spPr>
          <a:xfrm>
            <a:off x="981192" y="5276070"/>
            <a:ext cx="257214" cy="187343"/>
          </a:xfrm>
          <a:custGeom>
            <a:rect b="b" l="l" r="r" t="t"/>
            <a:pathLst>
              <a:path extrusionOk="0" h="187343" w="257214">
                <a:moveTo>
                  <a:pt x="0" y="0"/>
                </a:moveTo>
                <a:lnTo>
                  <a:pt x="15970" y="5960"/>
                </a:lnTo>
                <a:cubicBezTo>
                  <a:pt x="25150" y="10550"/>
                  <a:pt x="28941" y="22451"/>
                  <a:pt x="37742" y="27731"/>
                </a:cubicBezTo>
                <a:cubicBezTo>
                  <a:pt x="116509" y="74990"/>
                  <a:pt x="20017" y="-11765"/>
                  <a:pt x="103056" y="71274"/>
                </a:cubicBezTo>
                <a:cubicBezTo>
                  <a:pt x="163062" y="91277"/>
                  <a:pt x="113510" y="69350"/>
                  <a:pt x="179256" y="125703"/>
                </a:cubicBezTo>
                <a:cubicBezTo>
                  <a:pt x="189189" y="134217"/>
                  <a:pt x="201697" y="139301"/>
                  <a:pt x="211913" y="147474"/>
                </a:cubicBezTo>
                <a:cubicBezTo>
                  <a:pt x="219927" y="153885"/>
                  <a:pt x="225671" y="162834"/>
                  <a:pt x="233685" y="169245"/>
                </a:cubicBezTo>
                <a:cubicBezTo>
                  <a:pt x="240185" y="174445"/>
                  <a:pt x="245241" y="178436"/>
                  <a:pt x="249220" y="181491"/>
                </a:cubicBezTo>
                <a:lnTo>
                  <a:pt x="257214" y="187343"/>
                </a:lnTo>
                <a:lnTo>
                  <a:pt x="194233" y="149081"/>
                </a:lnTo>
                <a:cubicBezTo>
                  <a:pt x="135347" y="109299"/>
                  <a:pt x="78478" y="66757"/>
                  <a:pt x="23812" y="2164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8" name="Google Shape;268;p3"/>
          <p:cNvSpPr/>
          <p:nvPr/>
        </p:nvSpPr>
        <p:spPr>
          <a:xfrm>
            <a:off x="1238406" y="5463413"/>
            <a:ext cx="1713" cy="1041"/>
          </a:xfrm>
          <a:custGeom>
            <a:rect b="b" l="l" r="r" t="t"/>
            <a:pathLst>
              <a:path extrusionOk="0" h="1041" w="1713">
                <a:moveTo>
                  <a:pt x="0" y="0"/>
                </a:moveTo>
                <a:lnTo>
                  <a:pt x="1713" y="1041"/>
                </a:lnTo>
                <a:lnTo>
                  <a:pt x="1067" y="78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69" name="Google Shape;269;p3"/>
          <p:cNvSpPr/>
          <p:nvPr/>
        </p:nvSpPr>
        <p:spPr>
          <a:xfrm>
            <a:off x="1240119" y="5464454"/>
            <a:ext cx="98209" cy="59663"/>
          </a:xfrm>
          <a:custGeom>
            <a:rect b="b" l="l" r="r" t="t"/>
            <a:pathLst>
              <a:path extrusionOk="0" h="59663" w="98209">
                <a:moveTo>
                  <a:pt x="0" y="0"/>
                </a:moveTo>
                <a:lnTo>
                  <a:pt x="6793" y="2728"/>
                </a:lnTo>
                <a:cubicBezTo>
                  <a:pt x="9914" y="2339"/>
                  <a:pt x="13243" y="105"/>
                  <a:pt x="40072" y="13519"/>
                </a:cubicBezTo>
                <a:cubicBezTo>
                  <a:pt x="51774" y="19370"/>
                  <a:pt x="61843" y="28033"/>
                  <a:pt x="72729" y="35290"/>
                </a:cubicBezTo>
                <a:cubicBezTo>
                  <a:pt x="81268" y="40983"/>
                  <a:pt x="88258" y="48529"/>
                  <a:pt x="95061" y="56322"/>
                </a:cubicBezTo>
                <a:lnTo>
                  <a:pt x="98209" y="5966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0" name="Google Shape;270;p3"/>
          <p:cNvSpPr/>
          <p:nvPr/>
        </p:nvSpPr>
        <p:spPr>
          <a:xfrm>
            <a:off x="1338328" y="5524116"/>
            <a:ext cx="155916" cy="77576"/>
          </a:xfrm>
          <a:custGeom>
            <a:rect b="b" l="l" r="r" t="t"/>
            <a:pathLst>
              <a:path extrusionOk="0" h="77576" w="155916">
                <a:moveTo>
                  <a:pt x="0" y="0"/>
                </a:moveTo>
                <a:lnTo>
                  <a:pt x="19621" y="11920"/>
                </a:lnTo>
                <a:lnTo>
                  <a:pt x="155916" y="77576"/>
                </a:lnTo>
                <a:lnTo>
                  <a:pt x="146462" y="76991"/>
                </a:lnTo>
                <a:cubicBezTo>
                  <a:pt x="135122" y="76179"/>
                  <a:pt x="121547" y="75089"/>
                  <a:pt x="105149" y="73598"/>
                </a:cubicBezTo>
                <a:cubicBezTo>
                  <a:pt x="48436" y="54695"/>
                  <a:pt x="93414" y="75096"/>
                  <a:pt x="50720" y="40941"/>
                </a:cubicBezTo>
                <a:cubicBezTo>
                  <a:pt x="40504" y="32768"/>
                  <a:pt x="27996" y="27684"/>
                  <a:pt x="18063" y="1917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1494244" y="5601693"/>
            <a:ext cx="169280" cy="65199"/>
          </a:xfrm>
          <a:custGeom>
            <a:rect b="b" l="l" r="r" t="t"/>
            <a:pathLst>
              <a:path extrusionOk="0" h="65199" w="169280">
                <a:moveTo>
                  <a:pt x="0" y="0"/>
                </a:moveTo>
                <a:lnTo>
                  <a:pt x="18448" y="1142"/>
                </a:lnTo>
                <a:cubicBezTo>
                  <a:pt x="63191" y="3420"/>
                  <a:pt x="48621" y="123"/>
                  <a:pt x="101633" y="17794"/>
                </a:cubicBezTo>
                <a:cubicBezTo>
                  <a:pt x="123404" y="25051"/>
                  <a:pt x="150720" y="23338"/>
                  <a:pt x="166947" y="39565"/>
                </a:cubicBezTo>
                <a:cubicBezTo>
                  <a:pt x="171004" y="43622"/>
                  <a:pt x="169190" y="49065"/>
                  <a:pt x="165908" y="54854"/>
                </a:cubicBezTo>
                <a:lnTo>
                  <a:pt x="160043" y="65199"/>
                </a:lnTo>
                <a:lnTo>
                  <a:pt x="57219" y="2756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2" name="Google Shape;272;p3"/>
          <p:cNvSpPr/>
          <p:nvPr/>
        </p:nvSpPr>
        <p:spPr>
          <a:xfrm>
            <a:off x="1650305" y="5666891"/>
            <a:ext cx="291854" cy="84968"/>
          </a:xfrm>
          <a:custGeom>
            <a:rect b="b" l="l" r="r" t="t"/>
            <a:pathLst>
              <a:path extrusionOk="0" h="84968" w="291854">
                <a:moveTo>
                  <a:pt x="3982" y="0"/>
                </a:moveTo>
                <a:lnTo>
                  <a:pt x="104548" y="36807"/>
                </a:lnTo>
                <a:lnTo>
                  <a:pt x="291854" y="84968"/>
                </a:lnTo>
                <a:lnTo>
                  <a:pt x="277741" y="82317"/>
                </a:lnTo>
                <a:cubicBezTo>
                  <a:pt x="266847" y="80552"/>
                  <a:pt x="254087" y="79089"/>
                  <a:pt x="206829" y="72338"/>
                </a:cubicBezTo>
                <a:cubicBezTo>
                  <a:pt x="185058" y="65081"/>
                  <a:pt x="163779" y="56132"/>
                  <a:pt x="141515" y="50566"/>
                </a:cubicBezTo>
                <a:cubicBezTo>
                  <a:pt x="127001" y="46938"/>
                  <a:pt x="112302" y="43980"/>
                  <a:pt x="97972" y="39681"/>
                </a:cubicBezTo>
                <a:cubicBezTo>
                  <a:pt x="75990" y="33087"/>
                  <a:pt x="54429" y="25166"/>
                  <a:pt x="32657" y="17909"/>
                </a:cubicBezTo>
                <a:lnTo>
                  <a:pt x="0" y="7023"/>
                </a:lnTo>
                <a:lnTo>
                  <a:pt x="3982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3" name="Google Shape;273;p3"/>
          <p:cNvSpPr/>
          <p:nvPr/>
        </p:nvSpPr>
        <p:spPr>
          <a:xfrm>
            <a:off x="1942159" y="5751859"/>
            <a:ext cx="47904" cy="9908"/>
          </a:xfrm>
          <a:custGeom>
            <a:rect b="b" l="l" r="r" t="t"/>
            <a:pathLst>
              <a:path extrusionOk="0" h="9908" w="47904">
                <a:moveTo>
                  <a:pt x="0" y="0"/>
                </a:moveTo>
                <a:lnTo>
                  <a:pt x="4907" y="922"/>
                </a:lnTo>
                <a:cubicBezTo>
                  <a:pt x="13500" y="2655"/>
                  <a:pt x="25706" y="5162"/>
                  <a:pt x="45603" y="9141"/>
                </a:cubicBezTo>
                <a:lnTo>
                  <a:pt x="47904" y="9908"/>
                </a:lnTo>
                <a:lnTo>
                  <a:pt x="24847" y="638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4" name="Google Shape;274;p3"/>
          <p:cNvSpPr/>
          <p:nvPr/>
        </p:nvSpPr>
        <p:spPr>
          <a:xfrm>
            <a:off x="3997936" y="2887435"/>
            <a:ext cx="578552" cy="418184"/>
          </a:xfrm>
          <a:custGeom>
            <a:rect b="b" l="l" r="r" t="t"/>
            <a:pathLst>
              <a:path extrusionOk="0" h="418184" w="578552">
                <a:moveTo>
                  <a:pt x="141515" y="21772"/>
                </a:moveTo>
                <a:cubicBezTo>
                  <a:pt x="163286" y="3629"/>
                  <a:pt x="214225" y="15706"/>
                  <a:pt x="250372" y="10886"/>
                </a:cubicBezTo>
                <a:cubicBezTo>
                  <a:pt x="268712" y="8441"/>
                  <a:pt x="286298" y="0"/>
                  <a:pt x="304800" y="0"/>
                </a:cubicBezTo>
                <a:cubicBezTo>
                  <a:pt x="355729" y="0"/>
                  <a:pt x="406400" y="7257"/>
                  <a:pt x="457200" y="10886"/>
                </a:cubicBezTo>
                <a:cubicBezTo>
                  <a:pt x="532130" y="85816"/>
                  <a:pt x="408478" y="-42426"/>
                  <a:pt x="500743" y="76200"/>
                </a:cubicBezTo>
                <a:cubicBezTo>
                  <a:pt x="516496" y="96453"/>
                  <a:pt x="555172" y="130629"/>
                  <a:pt x="555172" y="130629"/>
                </a:cubicBezTo>
                <a:cubicBezTo>
                  <a:pt x="558801" y="141515"/>
                  <a:pt x="563275" y="152154"/>
                  <a:pt x="566058" y="163286"/>
                </a:cubicBezTo>
                <a:cubicBezTo>
                  <a:pt x="581506" y="225080"/>
                  <a:pt x="583885" y="255266"/>
                  <a:pt x="566058" y="326572"/>
                </a:cubicBezTo>
                <a:cubicBezTo>
                  <a:pt x="563569" y="336529"/>
                  <a:pt x="553815" y="344531"/>
                  <a:pt x="544286" y="348343"/>
                </a:cubicBezTo>
                <a:cubicBezTo>
                  <a:pt x="516504" y="359456"/>
                  <a:pt x="485587" y="360653"/>
                  <a:pt x="457200" y="370115"/>
                </a:cubicBezTo>
                <a:lnTo>
                  <a:pt x="424543" y="381000"/>
                </a:lnTo>
                <a:cubicBezTo>
                  <a:pt x="360293" y="445252"/>
                  <a:pt x="405707" y="410686"/>
                  <a:pt x="217715" y="391886"/>
                </a:cubicBezTo>
                <a:cubicBezTo>
                  <a:pt x="206297" y="390744"/>
                  <a:pt x="195089" y="386572"/>
                  <a:pt x="185058" y="381000"/>
                </a:cubicBezTo>
                <a:cubicBezTo>
                  <a:pt x="162185" y="368293"/>
                  <a:pt x="119743" y="337458"/>
                  <a:pt x="119743" y="337458"/>
                </a:cubicBezTo>
                <a:cubicBezTo>
                  <a:pt x="109853" y="322622"/>
                  <a:pt x="93438" y="293372"/>
                  <a:pt x="76200" y="283029"/>
                </a:cubicBezTo>
                <a:cubicBezTo>
                  <a:pt x="66361" y="277125"/>
                  <a:pt x="54429" y="275772"/>
                  <a:pt x="43543" y="272143"/>
                </a:cubicBezTo>
                <a:cubicBezTo>
                  <a:pt x="39915" y="261257"/>
                  <a:pt x="38562" y="249325"/>
                  <a:pt x="32658" y="239486"/>
                </a:cubicBezTo>
                <a:cubicBezTo>
                  <a:pt x="-12173" y="164769"/>
                  <a:pt x="30840" y="277576"/>
                  <a:pt x="0" y="185058"/>
                </a:cubicBezTo>
                <a:cubicBezTo>
                  <a:pt x="16394" y="135876"/>
                  <a:pt x="-1259" y="158221"/>
                  <a:pt x="54429" y="141515"/>
                </a:cubicBezTo>
                <a:cubicBezTo>
                  <a:pt x="76410" y="134921"/>
                  <a:pt x="119743" y="119743"/>
                  <a:pt x="119743" y="119743"/>
                </a:cubicBezTo>
                <a:cubicBezTo>
                  <a:pt x="149213" y="90275"/>
                  <a:pt x="119744" y="39915"/>
                  <a:pt x="141515" y="21772"/>
                </a:cubicBez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5151822" y="3823607"/>
            <a:ext cx="1034143" cy="635660"/>
          </a:xfrm>
          <a:custGeom>
            <a:rect b="b" l="l" r="r" t="t"/>
            <a:pathLst>
              <a:path extrusionOk="0" h="635660" w="1034143">
                <a:moveTo>
                  <a:pt x="293914" y="0"/>
                </a:moveTo>
                <a:cubicBezTo>
                  <a:pt x="399143" y="3629"/>
                  <a:pt x="504768" y="1058"/>
                  <a:pt x="609600" y="10886"/>
                </a:cubicBezTo>
                <a:cubicBezTo>
                  <a:pt x="622626" y="12107"/>
                  <a:pt x="633006" y="23406"/>
                  <a:pt x="642257" y="32657"/>
                </a:cubicBezTo>
                <a:cubicBezTo>
                  <a:pt x="651508" y="41908"/>
                  <a:pt x="656772" y="54428"/>
                  <a:pt x="664029" y="65314"/>
                </a:cubicBezTo>
                <a:cubicBezTo>
                  <a:pt x="703724" y="184407"/>
                  <a:pt x="640417" y="4022"/>
                  <a:pt x="696686" y="130628"/>
                </a:cubicBezTo>
                <a:cubicBezTo>
                  <a:pt x="715667" y="173336"/>
                  <a:pt x="704928" y="194180"/>
                  <a:pt x="740229" y="217714"/>
                </a:cubicBezTo>
                <a:cubicBezTo>
                  <a:pt x="753731" y="226715"/>
                  <a:pt x="769683" y="231435"/>
                  <a:pt x="783772" y="239486"/>
                </a:cubicBezTo>
                <a:cubicBezTo>
                  <a:pt x="795131" y="245977"/>
                  <a:pt x="804727" y="255406"/>
                  <a:pt x="816429" y="261257"/>
                </a:cubicBezTo>
                <a:cubicBezTo>
                  <a:pt x="826692" y="266389"/>
                  <a:pt x="838823" y="267011"/>
                  <a:pt x="849086" y="272143"/>
                </a:cubicBezTo>
                <a:cubicBezTo>
                  <a:pt x="860788" y="277994"/>
                  <a:pt x="869788" y="288601"/>
                  <a:pt x="881743" y="293914"/>
                </a:cubicBezTo>
                <a:cubicBezTo>
                  <a:pt x="902714" y="303235"/>
                  <a:pt x="947057" y="315686"/>
                  <a:pt x="947057" y="315686"/>
                </a:cubicBezTo>
                <a:cubicBezTo>
                  <a:pt x="989583" y="358210"/>
                  <a:pt x="951451" y="313589"/>
                  <a:pt x="979714" y="370114"/>
                </a:cubicBezTo>
                <a:cubicBezTo>
                  <a:pt x="985565" y="381816"/>
                  <a:pt x="996172" y="390816"/>
                  <a:pt x="1001486" y="402771"/>
                </a:cubicBezTo>
                <a:cubicBezTo>
                  <a:pt x="1016627" y="436839"/>
                  <a:pt x="1025097" y="475444"/>
                  <a:pt x="1034143" y="511628"/>
                </a:cubicBezTo>
                <a:cubicBezTo>
                  <a:pt x="1030514" y="551542"/>
                  <a:pt x="1041181" y="595523"/>
                  <a:pt x="1023257" y="631371"/>
                </a:cubicBezTo>
                <a:cubicBezTo>
                  <a:pt x="1016566" y="644752"/>
                  <a:pt x="994501" y="622761"/>
                  <a:pt x="979714" y="620486"/>
                </a:cubicBezTo>
                <a:cubicBezTo>
                  <a:pt x="947238" y="615490"/>
                  <a:pt x="914400" y="613229"/>
                  <a:pt x="881743" y="609600"/>
                </a:cubicBezTo>
                <a:cubicBezTo>
                  <a:pt x="870857" y="605971"/>
                  <a:pt x="859349" y="603846"/>
                  <a:pt x="849086" y="598714"/>
                </a:cubicBezTo>
                <a:cubicBezTo>
                  <a:pt x="837384" y="592863"/>
                  <a:pt x="828384" y="582256"/>
                  <a:pt x="816429" y="576943"/>
                </a:cubicBezTo>
                <a:cubicBezTo>
                  <a:pt x="795458" y="567622"/>
                  <a:pt x="772886" y="562428"/>
                  <a:pt x="751114" y="555171"/>
                </a:cubicBezTo>
                <a:lnTo>
                  <a:pt x="718457" y="544286"/>
                </a:lnTo>
                <a:cubicBezTo>
                  <a:pt x="636474" y="489629"/>
                  <a:pt x="740663" y="553802"/>
                  <a:pt x="642257" y="511628"/>
                </a:cubicBezTo>
                <a:cubicBezTo>
                  <a:pt x="630232" y="506474"/>
                  <a:pt x="621555" y="495170"/>
                  <a:pt x="609600" y="489857"/>
                </a:cubicBezTo>
                <a:cubicBezTo>
                  <a:pt x="588629" y="480537"/>
                  <a:pt x="544286" y="468086"/>
                  <a:pt x="544286" y="468086"/>
                </a:cubicBezTo>
                <a:cubicBezTo>
                  <a:pt x="517213" y="450037"/>
                  <a:pt x="499658" y="436382"/>
                  <a:pt x="468086" y="424543"/>
                </a:cubicBezTo>
                <a:cubicBezTo>
                  <a:pt x="454078" y="419290"/>
                  <a:pt x="439057" y="417286"/>
                  <a:pt x="424543" y="413657"/>
                </a:cubicBezTo>
                <a:cubicBezTo>
                  <a:pt x="391886" y="417286"/>
                  <a:pt x="359430" y="424543"/>
                  <a:pt x="326572" y="424543"/>
                </a:cubicBezTo>
                <a:cubicBezTo>
                  <a:pt x="208913" y="424543"/>
                  <a:pt x="221379" y="425765"/>
                  <a:pt x="152400" y="402771"/>
                </a:cubicBezTo>
                <a:cubicBezTo>
                  <a:pt x="137886" y="388257"/>
                  <a:pt x="124442" y="372586"/>
                  <a:pt x="108857" y="359228"/>
                </a:cubicBezTo>
                <a:cubicBezTo>
                  <a:pt x="98924" y="350714"/>
                  <a:pt x="85451" y="346708"/>
                  <a:pt x="76200" y="337457"/>
                </a:cubicBezTo>
                <a:cubicBezTo>
                  <a:pt x="66949" y="328206"/>
                  <a:pt x="62602" y="315016"/>
                  <a:pt x="54429" y="304800"/>
                </a:cubicBezTo>
                <a:cubicBezTo>
                  <a:pt x="48018" y="296786"/>
                  <a:pt x="39068" y="291042"/>
                  <a:pt x="32657" y="283028"/>
                </a:cubicBezTo>
                <a:cubicBezTo>
                  <a:pt x="8541" y="252883"/>
                  <a:pt x="11498" y="252206"/>
                  <a:pt x="0" y="217714"/>
                </a:cubicBezTo>
                <a:cubicBezTo>
                  <a:pt x="3629" y="185057"/>
                  <a:pt x="2241" y="151443"/>
                  <a:pt x="10886" y="119743"/>
                </a:cubicBezTo>
                <a:cubicBezTo>
                  <a:pt x="18409" y="92158"/>
                  <a:pt x="91065" y="77927"/>
                  <a:pt x="97972" y="76200"/>
                </a:cubicBezTo>
                <a:cubicBezTo>
                  <a:pt x="163774" y="59749"/>
                  <a:pt x="127327" y="70043"/>
                  <a:pt x="206829" y="43543"/>
                </a:cubicBezTo>
                <a:cubicBezTo>
                  <a:pt x="217715" y="39914"/>
                  <a:pt x="228011" y="32657"/>
                  <a:pt x="239486" y="32657"/>
                </a:cubicBezTo>
                <a:lnTo>
                  <a:pt x="293914" y="0"/>
                </a:ln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6" name="Google Shape;276;p3"/>
          <p:cNvSpPr/>
          <p:nvPr/>
        </p:nvSpPr>
        <p:spPr>
          <a:xfrm>
            <a:off x="4955879" y="1842407"/>
            <a:ext cx="1077686" cy="609600"/>
          </a:xfrm>
          <a:custGeom>
            <a:rect b="b" l="l" r="r" t="t"/>
            <a:pathLst>
              <a:path extrusionOk="0" h="609600" w="1077686">
                <a:moveTo>
                  <a:pt x="740229" y="337457"/>
                </a:moveTo>
                <a:cubicBezTo>
                  <a:pt x="732972" y="335643"/>
                  <a:pt x="698495" y="298748"/>
                  <a:pt x="674915" y="283028"/>
                </a:cubicBezTo>
                <a:cubicBezTo>
                  <a:pt x="660573" y="273467"/>
                  <a:pt x="595674" y="262826"/>
                  <a:pt x="587829" y="261257"/>
                </a:cubicBezTo>
                <a:cubicBezTo>
                  <a:pt x="478972" y="264886"/>
                  <a:pt x="369975" y="265554"/>
                  <a:pt x="261257" y="272143"/>
                </a:cubicBezTo>
                <a:cubicBezTo>
                  <a:pt x="230119" y="274030"/>
                  <a:pt x="222264" y="291639"/>
                  <a:pt x="195943" y="304800"/>
                </a:cubicBezTo>
                <a:cubicBezTo>
                  <a:pt x="185680" y="309932"/>
                  <a:pt x="173549" y="310554"/>
                  <a:pt x="163286" y="315686"/>
                </a:cubicBezTo>
                <a:cubicBezTo>
                  <a:pt x="78877" y="357890"/>
                  <a:pt x="180056" y="320981"/>
                  <a:pt x="97972" y="348343"/>
                </a:cubicBezTo>
                <a:cubicBezTo>
                  <a:pt x="90715" y="355600"/>
                  <a:pt x="84214" y="363703"/>
                  <a:pt x="76200" y="370114"/>
                </a:cubicBezTo>
                <a:cubicBezTo>
                  <a:pt x="65984" y="378287"/>
                  <a:pt x="52794" y="382635"/>
                  <a:pt x="43543" y="391886"/>
                </a:cubicBezTo>
                <a:cubicBezTo>
                  <a:pt x="34292" y="401137"/>
                  <a:pt x="29945" y="414327"/>
                  <a:pt x="21772" y="424543"/>
                </a:cubicBezTo>
                <a:cubicBezTo>
                  <a:pt x="15361" y="432557"/>
                  <a:pt x="7257" y="439057"/>
                  <a:pt x="0" y="446314"/>
                </a:cubicBezTo>
                <a:cubicBezTo>
                  <a:pt x="3629" y="464457"/>
                  <a:pt x="4389" y="483419"/>
                  <a:pt x="10886" y="500743"/>
                </a:cubicBezTo>
                <a:cubicBezTo>
                  <a:pt x="15480" y="512993"/>
                  <a:pt x="24143" y="523467"/>
                  <a:pt x="32657" y="533400"/>
                </a:cubicBezTo>
                <a:cubicBezTo>
                  <a:pt x="46015" y="548985"/>
                  <a:pt x="56727" y="570452"/>
                  <a:pt x="76200" y="576943"/>
                </a:cubicBezTo>
                <a:cubicBezTo>
                  <a:pt x="107322" y="587316"/>
                  <a:pt x="118233" y="591880"/>
                  <a:pt x="152400" y="598714"/>
                </a:cubicBezTo>
                <a:cubicBezTo>
                  <a:pt x="174043" y="603043"/>
                  <a:pt x="195943" y="605971"/>
                  <a:pt x="217715" y="609600"/>
                </a:cubicBezTo>
                <a:cubicBezTo>
                  <a:pt x="396236" y="604499"/>
                  <a:pt x="776299" y="597702"/>
                  <a:pt x="957943" y="576943"/>
                </a:cubicBezTo>
                <a:cubicBezTo>
                  <a:pt x="968140" y="575778"/>
                  <a:pt x="972458" y="562428"/>
                  <a:pt x="979715" y="555171"/>
                </a:cubicBezTo>
                <a:cubicBezTo>
                  <a:pt x="1029108" y="456384"/>
                  <a:pt x="1005254" y="495090"/>
                  <a:pt x="1045029" y="435428"/>
                </a:cubicBezTo>
                <a:cubicBezTo>
                  <a:pt x="1079060" y="299312"/>
                  <a:pt x="1035567" y="468544"/>
                  <a:pt x="1066800" y="359228"/>
                </a:cubicBezTo>
                <a:cubicBezTo>
                  <a:pt x="1070910" y="344843"/>
                  <a:pt x="1074057" y="330200"/>
                  <a:pt x="1077686" y="315686"/>
                </a:cubicBezTo>
                <a:cubicBezTo>
                  <a:pt x="1074057" y="239486"/>
                  <a:pt x="1073135" y="163109"/>
                  <a:pt x="1066800" y="87086"/>
                </a:cubicBezTo>
                <a:cubicBezTo>
                  <a:pt x="1065847" y="75651"/>
                  <a:pt x="1061047" y="64691"/>
                  <a:pt x="1055915" y="54428"/>
                </a:cubicBezTo>
                <a:cubicBezTo>
                  <a:pt x="1050064" y="42726"/>
                  <a:pt x="1044194" y="30146"/>
                  <a:pt x="1034143" y="21771"/>
                </a:cubicBezTo>
                <a:cubicBezTo>
                  <a:pt x="1021677" y="11383"/>
                  <a:pt x="1005114" y="7257"/>
                  <a:pt x="990600" y="0"/>
                </a:cubicBezTo>
                <a:cubicBezTo>
                  <a:pt x="903222" y="7944"/>
                  <a:pt x="889387" y="-9998"/>
                  <a:pt x="838200" y="32657"/>
                </a:cubicBezTo>
                <a:cubicBezTo>
                  <a:pt x="826373" y="42512"/>
                  <a:pt x="816429" y="54428"/>
                  <a:pt x="805543" y="65314"/>
                </a:cubicBezTo>
                <a:cubicBezTo>
                  <a:pt x="801914" y="79828"/>
                  <a:pt x="798956" y="94527"/>
                  <a:pt x="794657" y="108857"/>
                </a:cubicBezTo>
                <a:cubicBezTo>
                  <a:pt x="794640" y="108912"/>
                  <a:pt x="767452" y="190472"/>
                  <a:pt x="762000" y="206828"/>
                </a:cubicBezTo>
                <a:lnTo>
                  <a:pt x="740229" y="272143"/>
                </a:lnTo>
                <a:lnTo>
                  <a:pt x="718457" y="293914"/>
                </a:lnTo>
                <a:cubicBezTo>
                  <a:pt x="705949" y="331439"/>
                  <a:pt x="747486" y="339271"/>
                  <a:pt x="740229" y="337457"/>
                </a:cubicBezTo>
                <a:close/>
              </a:path>
            </a:pathLst>
          </a:custGeom>
          <a:solidFill>
            <a:schemeClr val="lt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4919708" y="82804"/>
            <a:ext cx="914400" cy="9144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78" name="Google Shape;278;p3"/>
          <p:cNvSpPr/>
          <p:nvPr/>
        </p:nvSpPr>
        <p:spPr>
          <a:xfrm>
            <a:off x="5287787" y="77337"/>
            <a:ext cx="609600" cy="849086"/>
          </a:xfrm>
          <a:custGeom>
            <a:rect b="b" l="l" r="r" t="t"/>
            <a:pathLst>
              <a:path extrusionOk="0" h="849086" w="609600">
                <a:moveTo>
                  <a:pt x="108857" y="0"/>
                </a:moveTo>
                <a:cubicBezTo>
                  <a:pt x="101600" y="18143"/>
                  <a:pt x="93946" y="36132"/>
                  <a:pt x="87085" y="54429"/>
                </a:cubicBezTo>
                <a:cubicBezTo>
                  <a:pt x="83056" y="65173"/>
                  <a:pt x="82104" y="77247"/>
                  <a:pt x="76200" y="87086"/>
                </a:cubicBezTo>
                <a:cubicBezTo>
                  <a:pt x="70920" y="95887"/>
                  <a:pt x="61685" y="101600"/>
                  <a:pt x="54428" y="108857"/>
                </a:cubicBezTo>
                <a:lnTo>
                  <a:pt x="21771" y="206829"/>
                </a:lnTo>
                <a:cubicBezTo>
                  <a:pt x="18142" y="217715"/>
                  <a:pt x="13135" y="228234"/>
                  <a:pt x="10885" y="239486"/>
                </a:cubicBezTo>
                <a:lnTo>
                  <a:pt x="0" y="293914"/>
                </a:lnTo>
                <a:cubicBezTo>
                  <a:pt x="3628" y="366486"/>
                  <a:pt x="5091" y="439198"/>
                  <a:pt x="10885" y="511629"/>
                </a:cubicBezTo>
                <a:cubicBezTo>
                  <a:pt x="14124" y="552119"/>
                  <a:pt x="30988" y="593706"/>
                  <a:pt x="43543" y="631372"/>
                </a:cubicBezTo>
                <a:cubicBezTo>
                  <a:pt x="43545" y="631377"/>
                  <a:pt x="65311" y="696682"/>
                  <a:pt x="65314" y="696686"/>
                </a:cubicBezTo>
                <a:cubicBezTo>
                  <a:pt x="72571" y="707572"/>
                  <a:pt x="81234" y="717641"/>
                  <a:pt x="87085" y="729343"/>
                </a:cubicBezTo>
                <a:cubicBezTo>
                  <a:pt x="95786" y="746745"/>
                  <a:pt x="104206" y="789265"/>
                  <a:pt x="108857" y="805543"/>
                </a:cubicBezTo>
                <a:cubicBezTo>
                  <a:pt x="112009" y="816576"/>
                  <a:pt x="111629" y="830086"/>
                  <a:pt x="119743" y="838200"/>
                </a:cubicBezTo>
                <a:cubicBezTo>
                  <a:pt x="127857" y="846314"/>
                  <a:pt x="141514" y="845457"/>
                  <a:pt x="152400" y="849086"/>
                </a:cubicBezTo>
                <a:cubicBezTo>
                  <a:pt x="182422" y="845333"/>
                  <a:pt x="238581" y="844095"/>
                  <a:pt x="272143" y="827314"/>
                </a:cubicBezTo>
                <a:cubicBezTo>
                  <a:pt x="283845" y="821463"/>
                  <a:pt x="293914" y="812800"/>
                  <a:pt x="304800" y="805543"/>
                </a:cubicBezTo>
                <a:cubicBezTo>
                  <a:pt x="357849" y="725968"/>
                  <a:pt x="292309" y="809800"/>
                  <a:pt x="359228" y="762000"/>
                </a:cubicBezTo>
                <a:cubicBezTo>
                  <a:pt x="375931" y="750069"/>
                  <a:pt x="388257" y="732971"/>
                  <a:pt x="402771" y="718457"/>
                </a:cubicBezTo>
                <a:cubicBezTo>
                  <a:pt x="410028" y="711200"/>
                  <a:pt x="414807" y="699932"/>
                  <a:pt x="424543" y="696686"/>
                </a:cubicBezTo>
                <a:lnTo>
                  <a:pt x="457200" y="685800"/>
                </a:lnTo>
                <a:cubicBezTo>
                  <a:pt x="510249" y="606225"/>
                  <a:pt x="444709" y="690057"/>
                  <a:pt x="511628" y="642257"/>
                </a:cubicBezTo>
                <a:cubicBezTo>
                  <a:pt x="528331" y="630326"/>
                  <a:pt x="540657" y="613228"/>
                  <a:pt x="555171" y="598714"/>
                </a:cubicBezTo>
                <a:lnTo>
                  <a:pt x="576943" y="576943"/>
                </a:lnTo>
                <a:lnTo>
                  <a:pt x="598714" y="511629"/>
                </a:lnTo>
                <a:lnTo>
                  <a:pt x="609600" y="478972"/>
                </a:lnTo>
                <a:cubicBezTo>
                  <a:pt x="605971" y="442686"/>
                  <a:pt x="604259" y="406157"/>
                  <a:pt x="598714" y="370114"/>
                </a:cubicBezTo>
                <a:cubicBezTo>
                  <a:pt x="596969" y="358773"/>
                  <a:pt x="594996" y="346417"/>
                  <a:pt x="587828" y="337457"/>
                </a:cubicBezTo>
                <a:cubicBezTo>
                  <a:pt x="579655" y="327241"/>
                  <a:pt x="566057" y="322943"/>
                  <a:pt x="555171" y="315686"/>
                </a:cubicBezTo>
                <a:cubicBezTo>
                  <a:pt x="547914" y="304800"/>
                  <a:pt x="542651" y="292280"/>
                  <a:pt x="533400" y="283029"/>
                </a:cubicBezTo>
                <a:cubicBezTo>
                  <a:pt x="524149" y="273778"/>
                  <a:pt x="510959" y="269430"/>
                  <a:pt x="500743" y="261257"/>
                </a:cubicBezTo>
                <a:cubicBezTo>
                  <a:pt x="492729" y="254846"/>
                  <a:pt x="486228" y="246743"/>
                  <a:pt x="478971" y="239486"/>
                </a:cubicBezTo>
                <a:cubicBezTo>
                  <a:pt x="475342" y="228600"/>
                  <a:pt x="473217" y="217092"/>
                  <a:pt x="468085" y="206829"/>
                </a:cubicBezTo>
                <a:cubicBezTo>
                  <a:pt x="451506" y="173670"/>
                  <a:pt x="429556" y="157414"/>
                  <a:pt x="402771" y="130629"/>
                </a:cubicBezTo>
                <a:cubicBezTo>
                  <a:pt x="395514" y="123372"/>
                  <a:pt x="390737" y="112102"/>
                  <a:pt x="381000" y="108857"/>
                </a:cubicBezTo>
                <a:lnTo>
                  <a:pt x="348343" y="97972"/>
                </a:lnTo>
                <a:cubicBezTo>
                  <a:pt x="295770" y="45399"/>
                  <a:pt x="362581" y="109363"/>
                  <a:pt x="293914" y="54429"/>
                </a:cubicBezTo>
                <a:cubicBezTo>
                  <a:pt x="260399" y="27617"/>
                  <a:pt x="271855" y="10886"/>
                  <a:pt x="206828" y="10886"/>
                </a:cubicBezTo>
                <a:lnTo>
                  <a:pt x="108857" y="0"/>
                </a:lnTo>
                <a:close/>
              </a:path>
            </a:pathLst>
          </a:custGeom>
          <a:solidFill>
            <a:srgbClr val="FFFF00"/>
          </a:solidFill>
          <a:ln cap="rnd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"/>
          <p:cNvSpPr/>
          <p:nvPr/>
        </p:nvSpPr>
        <p:spPr>
          <a:xfrm>
            <a:off x="9754856" y="57660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2676908" y="689415"/>
            <a:ext cx="5400000" cy="54000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285" name="Google Shape;285;p4"/>
          <p:cNvCxnSpPr/>
          <p:nvPr/>
        </p:nvCxnSpPr>
        <p:spPr>
          <a:xfrm>
            <a:off x="7987554" y="8498541"/>
            <a:ext cx="13446" cy="753035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4"/>
          <p:cNvCxnSpPr/>
          <p:nvPr/>
        </p:nvCxnSpPr>
        <p:spPr>
          <a:xfrm>
            <a:off x="4760260" y="7678481"/>
            <a:ext cx="46800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4"/>
          <p:cNvCxnSpPr/>
          <p:nvPr/>
        </p:nvCxnSpPr>
        <p:spPr>
          <a:xfrm flipH="1" rot="10800000">
            <a:off x="-1224111" y="7341664"/>
            <a:ext cx="4680000" cy="330926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4"/>
          <p:cNvCxnSpPr/>
          <p:nvPr/>
        </p:nvCxnSpPr>
        <p:spPr>
          <a:xfrm>
            <a:off x="6192264" y="7140812"/>
            <a:ext cx="6830" cy="13023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4"/>
          <p:cNvCxnSpPr>
            <a:stCxn id="284" idx="0"/>
            <a:endCxn id="284" idx="4"/>
          </p:cNvCxnSpPr>
          <p:nvPr/>
        </p:nvCxnSpPr>
        <p:spPr>
          <a:xfrm>
            <a:off x="5376908" y="689415"/>
            <a:ext cx="0" cy="54000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4"/>
          <p:cNvCxnSpPr>
            <a:stCxn id="284" idx="1"/>
            <a:endCxn id="284" idx="5"/>
          </p:cNvCxnSpPr>
          <p:nvPr/>
        </p:nvCxnSpPr>
        <p:spPr>
          <a:xfrm>
            <a:off x="3467720" y="1480227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4"/>
          <p:cNvCxnSpPr>
            <a:endCxn id="284" idx="6"/>
          </p:cNvCxnSpPr>
          <p:nvPr/>
        </p:nvCxnSpPr>
        <p:spPr>
          <a:xfrm>
            <a:off x="2722808" y="3389415"/>
            <a:ext cx="53541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4"/>
          <p:cNvCxnSpPr>
            <a:stCxn id="284" idx="3"/>
            <a:endCxn id="284" idx="7"/>
          </p:cNvCxnSpPr>
          <p:nvPr/>
        </p:nvCxnSpPr>
        <p:spPr>
          <a:xfrm flipH="1" rot="10800000">
            <a:off x="3467720" y="1480203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4"/>
          <p:cNvSpPr/>
          <p:nvPr/>
        </p:nvSpPr>
        <p:spPr>
          <a:xfrm>
            <a:off x="3800102" y="1199874"/>
            <a:ext cx="1621673" cy="882020"/>
          </a:xfrm>
          <a:custGeom>
            <a:rect b="b" l="l" r="r" t="t"/>
            <a:pathLst>
              <a:path extrusionOk="0" h="882020" w="1621673">
                <a:moveTo>
                  <a:pt x="1470170" y="0"/>
                </a:moveTo>
                <a:lnTo>
                  <a:pt x="1474137" y="5200"/>
                </a:lnTo>
                <a:cubicBezTo>
                  <a:pt x="1480098" y="18947"/>
                  <a:pt x="1440369" y="1528"/>
                  <a:pt x="1501930" y="22047"/>
                </a:cubicBezTo>
                <a:cubicBezTo>
                  <a:pt x="1509187" y="32933"/>
                  <a:pt x="1515528" y="44489"/>
                  <a:pt x="1523701" y="54705"/>
                </a:cubicBezTo>
                <a:cubicBezTo>
                  <a:pt x="1530112" y="62719"/>
                  <a:pt x="1540193" y="67675"/>
                  <a:pt x="1545473" y="76476"/>
                </a:cubicBezTo>
                <a:cubicBezTo>
                  <a:pt x="1552787" y="88666"/>
                  <a:pt x="1564399" y="143193"/>
                  <a:pt x="1567244" y="152676"/>
                </a:cubicBezTo>
                <a:cubicBezTo>
                  <a:pt x="1573838" y="174657"/>
                  <a:pt x="1581758" y="196219"/>
                  <a:pt x="1589015" y="217990"/>
                </a:cubicBezTo>
                <a:lnTo>
                  <a:pt x="1610787" y="283305"/>
                </a:lnTo>
                <a:lnTo>
                  <a:pt x="1621673" y="315962"/>
                </a:lnTo>
                <a:cubicBezTo>
                  <a:pt x="1618044" y="363133"/>
                  <a:pt x="1616655" y="410531"/>
                  <a:pt x="1610787" y="457476"/>
                </a:cubicBezTo>
                <a:cubicBezTo>
                  <a:pt x="1609364" y="468862"/>
                  <a:pt x="1608015" y="482019"/>
                  <a:pt x="1599901" y="490133"/>
                </a:cubicBezTo>
                <a:cubicBezTo>
                  <a:pt x="1588426" y="501608"/>
                  <a:pt x="1570447" y="503854"/>
                  <a:pt x="1556358" y="511905"/>
                </a:cubicBezTo>
                <a:cubicBezTo>
                  <a:pt x="1497273" y="545668"/>
                  <a:pt x="1550918" y="524604"/>
                  <a:pt x="1491044" y="544562"/>
                </a:cubicBezTo>
                <a:cubicBezTo>
                  <a:pt x="1465644" y="540933"/>
                  <a:pt x="1438792" y="542887"/>
                  <a:pt x="1414844" y="533676"/>
                </a:cubicBezTo>
                <a:cubicBezTo>
                  <a:pt x="1390422" y="524283"/>
                  <a:pt x="1371301" y="504647"/>
                  <a:pt x="1349530" y="490133"/>
                </a:cubicBezTo>
                <a:cubicBezTo>
                  <a:pt x="1338644" y="482876"/>
                  <a:pt x="1326124" y="477613"/>
                  <a:pt x="1316873" y="468362"/>
                </a:cubicBezTo>
                <a:cubicBezTo>
                  <a:pt x="1309616" y="461105"/>
                  <a:pt x="1304281" y="451180"/>
                  <a:pt x="1295101" y="446590"/>
                </a:cubicBezTo>
                <a:cubicBezTo>
                  <a:pt x="1274575" y="436327"/>
                  <a:pt x="1229787" y="424819"/>
                  <a:pt x="1229787" y="424819"/>
                </a:cubicBezTo>
                <a:cubicBezTo>
                  <a:pt x="1204387" y="432076"/>
                  <a:pt x="1177727" y="435861"/>
                  <a:pt x="1153587" y="446590"/>
                </a:cubicBezTo>
                <a:cubicBezTo>
                  <a:pt x="1123496" y="459964"/>
                  <a:pt x="1135290" y="477085"/>
                  <a:pt x="1120930" y="501019"/>
                </a:cubicBezTo>
                <a:cubicBezTo>
                  <a:pt x="1115650" y="509820"/>
                  <a:pt x="1106415" y="515533"/>
                  <a:pt x="1099158" y="522790"/>
                </a:cubicBezTo>
                <a:cubicBezTo>
                  <a:pt x="1073451" y="625619"/>
                  <a:pt x="1090769" y="583113"/>
                  <a:pt x="1055615" y="653419"/>
                </a:cubicBezTo>
                <a:cubicBezTo>
                  <a:pt x="1051987" y="725990"/>
                  <a:pt x="1058326" y="799754"/>
                  <a:pt x="1044730" y="871133"/>
                </a:cubicBezTo>
                <a:cubicBezTo>
                  <a:pt x="1042583" y="882405"/>
                  <a:pt x="1023548" y="882019"/>
                  <a:pt x="1012073" y="882019"/>
                </a:cubicBezTo>
                <a:cubicBezTo>
                  <a:pt x="957524" y="882019"/>
                  <a:pt x="903216" y="874762"/>
                  <a:pt x="848787" y="871133"/>
                </a:cubicBezTo>
                <a:cubicBezTo>
                  <a:pt x="837901" y="867504"/>
                  <a:pt x="825969" y="866151"/>
                  <a:pt x="816130" y="860247"/>
                </a:cubicBezTo>
                <a:cubicBezTo>
                  <a:pt x="807329" y="854967"/>
                  <a:pt x="803538" y="843066"/>
                  <a:pt x="794358" y="838476"/>
                </a:cubicBezTo>
                <a:cubicBezTo>
                  <a:pt x="780976" y="831785"/>
                  <a:pt x="765329" y="831219"/>
                  <a:pt x="750815" y="827590"/>
                </a:cubicBezTo>
                <a:cubicBezTo>
                  <a:pt x="673233" y="750008"/>
                  <a:pt x="761284" y="833790"/>
                  <a:pt x="685501" y="773162"/>
                </a:cubicBezTo>
                <a:cubicBezTo>
                  <a:pt x="677487" y="766751"/>
                  <a:pt x="671744" y="757801"/>
                  <a:pt x="663730" y="751390"/>
                </a:cubicBezTo>
                <a:cubicBezTo>
                  <a:pt x="653514" y="743217"/>
                  <a:pt x="641289" y="737792"/>
                  <a:pt x="631073" y="729619"/>
                </a:cubicBezTo>
                <a:cubicBezTo>
                  <a:pt x="623059" y="723208"/>
                  <a:pt x="618102" y="713127"/>
                  <a:pt x="609301" y="707847"/>
                </a:cubicBezTo>
                <a:cubicBezTo>
                  <a:pt x="599462" y="701944"/>
                  <a:pt x="587530" y="700590"/>
                  <a:pt x="576644" y="696962"/>
                </a:cubicBezTo>
                <a:cubicBezTo>
                  <a:pt x="565758" y="689705"/>
                  <a:pt x="557070" y="675190"/>
                  <a:pt x="543987" y="675190"/>
                </a:cubicBezTo>
                <a:cubicBezTo>
                  <a:pt x="497332" y="675190"/>
                  <a:pt x="458571" y="691271"/>
                  <a:pt x="424244" y="718733"/>
                </a:cubicBezTo>
                <a:cubicBezTo>
                  <a:pt x="416230" y="725144"/>
                  <a:pt x="408631" y="732294"/>
                  <a:pt x="402473" y="740505"/>
                </a:cubicBezTo>
                <a:cubicBezTo>
                  <a:pt x="328626" y="838968"/>
                  <a:pt x="387086" y="777665"/>
                  <a:pt x="337158" y="827590"/>
                </a:cubicBezTo>
                <a:cubicBezTo>
                  <a:pt x="333530" y="838476"/>
                  <a:pt x="334387" y="852133"/>
                  <a:pt x="326273" y="860247"/>
                </a:cubicBezTo>
                <a:cubicBezTo>
                  <a:pt x="318159" y="868361"/>
                  <a:pt x="305090" y="871133"/>
                  <a:pt x="293615" y="871133"/>
                </a:cubicBezTo>
                <a:cubicBezTo>
                  <a:pt x="255302" y="871133"/>
                  <a:pt x="229319" y="860586"/>
                  <a:pt x="195644" y="849362"/>
                </a:cubicBezTo>
                <a:cubicBezTo>
                  <a:pt x="140482" y="794197"/>
                  <a:pt x="211871" y="859098"/>
                  <a:pt x="141215" y="816705"/>
                </a:cubicBezTo>
                <a:cubicBezTo>
                  <a:pt x="132414" y="811425"/>
                  <a:pt x="127458" y="801344"/>
                  <a:pt x="119444" y="794933"/>
                </a:cubicBezTo>
                <a:cubicBezTo>
                  <a:pt x="109228" y="786760"/>
                  <a:pt x="97003" y="781335"/>
                  <a:pt x="86787" y="773162"/>
                </a:cubicBezTo>
                <a:cubicBezTo>
                  <a:pt x="78773" y="766751"/>
                  <a:pt x="73816" y="756670"/>
                  <a:pt x="65015" y="751390"/>
                </a:cubicBezTo>
                <a:cubicBezTo>
                  <a:pt x="55176" y="745487"/>
                  <a:pt x="43244" y="744133"/>
                  <a:pt x="32358" y="740505"/>
                </a:cubicBezTo>
                <a:cubicBezTo>
                  <a:pt x="25101" y="733248"/>
                  <a:pt x="15177" y="727913"/>
                  <a:pt x="10587" y="718733"/>
                </a:cubicBezTo>
                <a:cubicBezTo>
                  <a:pt x="7241" y="712042"/>
                  <a:pt x="3905" y="704846"/>
                  <a:pt x="1712" y="697477"/>
                </a:cubicBezTo>
                <a:lnTo>
                  <a:pt x="0" y="678501"/>
                </a:lnTo>
                <a:lnTo>
                  <a:pt x="23656" y="652472"/>
                </a:lnTo>
                <a:lnTo>
                  <a:pt x="40673" y="646485"/>
                </a:lnTo>
                <a:cubicBezTo>
                  <a:pt x="46106" y="644870"/>
                  <a:pt x="50902" y="643609"/>
                  <a:pt x="54130" y="642533"/>
                </a:cubicBezTo>
                <a:cubicBezTo>
                  <a:pt x="61929" y="630835"/>
                  <a:pt x="67455" y="622319"/>
                  <a:pt x="71301" y="616257"/>
                </a:cubicBezTo>
                <a:lnTo>
                  <a:pt x="78119" y="605144"/>
                </a:lnTo>
                <a:lnTo>
                  <a:pt x="76574" y="608200"/>
                </a:lnTo>
                <a:cubicBezTo>
                  <a:pt x="72993" y="616524"/>
                  <a:pt x="71002" y="629035"/>
                  <a:pt x="108558" y="598990"/>
                </a:cubicBezTo>
                <a:cubicBezTo>
                  <a:pt x="118774" y="590817"/>
                  <a:pt x="121954" y="576384"/>
                  <a:pt x="130330" y="566333"/>
                </a:cubicBezTo>
                <a:cubicBezTo>
                  <a:pt x="140185" y="554507"/>
                  <a:pt x="152101" y="544562"/>
                  <a:pt x="162987" y="533676"/>
                </a:cubicBezTo>
                <a:lnTo>
                  <a:pt x="167466" y="519932"/>
                </a:lnTo>
                <a:lnTo>
                  <a:pt x="190467" y="499027"/>
                </a:lnTo>
                <a:cubicBezTo>
                  <a:pt x="245133" y="453912"/>
                  <a:pt x="302002" y="411371"/>
                  <a:pt x="360888" y="371588"/>
                </a:cubicBezTo>
                <a:lnTo>
                  <a:pt x="477856" y="300528"/>
                </a:lnTo>
                <a:lnTo>
                  <a:pt x="484116" y="299634"/>
                </a:lnTo>
                <a:cubicBezTo>
                  <a:pt x="496816" y="297819"/>
                  <a:pt x="507701" y="294191"/>
                  <a:pt x="511330" y="283305"/>
                </a:cubicBezTo>
                <a:lnTo>
                  <a:pt x="512247" y="279635"/>
                </a:lnTo>
                <a:lnTo>
                  <a:pt x="543412" y="260702"/>
                </a:lnTo>
                <a:cubicBezTo>
                  <a:pt x="794351" y="124384"/>
                  <a:pt x="1074595" y="35174"/>
                  <a:pt x="1372274" y="4943"/>
                </a:cubicBezTo>
                <a:lnTo>
                  <a:pt x="147017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5695785" y="1552741"/>
            <a:ext cx="1916684" cy="2636634"/>
          </a:xfrm>
          <a:custGeom>
            <a:rect b="b" l="l" r="r" t="t"/>
            <a:pathLst>
              <a:path extrusionOk="0" h="2636634" w="1916684">
                <a:moveTo>
                  <a:pt x="870857" y="2291"/>
                </a:moveTo>
                <a:cubicBezTo>
                  <a:pt x="879928" y="-4966"/>
                  <a:pt x="906386" y="6766"/>
                  <a:pt x="914400" y="13177"/>
                </a:cubicBezTo>
                <a:cubicBezTo>
                  <a:pt x="983049" y="68095"/>
                  <a:pt x="916270" y="4160"/>
                  <a:pt x="968828" y="56720"/>
                </a:cubicBezTo>
                <a:cubicBezTo>
                  <a:pt x="979714" y="60349"/>
                  <a:pt x="990354" y="64823"/>
                  <a:pt x="1001486" y="67606"/>
                </a:cubicBezTo>
                <a:lnTo>
                  <a:pt x="1007480" y="68686"/>
                </a:lnTo>
                <a:lnTo>
                  <a:pt x="1111084" y="146160"/>
                </a:lnTo>
                <a:cubicBezTo>
                  <a:pt x="1603085" y="552195"/>
                  <a:pt x="1916684" y="1166673"/>
                  <a:pt x="1916684" y="1854397"/>
                </a:cubicBezTo>
                <a:cubicBezTo>
                  <a:pt x="1916684" y="2083638"/>
                  <a:pt x="1881840" y="2304741"/>
                  <a:pt x="1817158" y="2512698"/>
                </a:cubicBezTo>
                <a:lnTo>
                  <a:pt x="1784526" y="2601855"/>
                </a:lnTo>
                <a:lnTo>
                  <a:pt x="1763486" y="2603977"/>
                </a:lnTo>
                <a:lnTo>
                  <a:pt x="1611086" y="2614863"/>
                </a:lnTo>
                <a:cubicBezTo>
                  <a:pt x="1333478" y="2636217"/>
                  <a:pt x="1613825" y="2621446"/>
                  <a:pt x="1143000" y="2636634"/>
                </a:cubicBezTo>
                <a:cubicBezTo>
                  <a:pt x="1132114" y="2629377"/>
                  <a:pt x="1122045" y="2620714"/>
                  <a:pt x="1110343" y="2614863"/>
                </a:cubicBezTo>
                <a:cubicBezTo>
                  <a:pt x="1100080" y="2609731"/>
                  <a:pt x="1087649" y="2609670"/>
                  <a:pt x="1077686" y="2603977"/>
                </a:cubicBezTo>
                <a:cubicBezTo>
                  <a:pt x="1061934" y="2594976"/>
                  <a:pt x="1048081" y="2582935"/>
                  <a:pt x="1034143" y="2571320"/>
                </a:cubicBezTo>
                <a:cubicBezTo>
                  <a:pt x="1026258" y="2564750"/>
                  <a:pt x="1014521" y="2559584"/>
                  <a:pt x="1012371" y="2549548"/>
                </a:cubicBezTo>
                <a:cubicBezTo>
                  <a:pt x="1003216" y="2506824"/>
                  <a:pt x="1005114" y="2462463"/>
                  <a:pt x="1001486" y="2418920"/>
                </a:cubicBezTo>
                <a:cubicBezTo>
                  <a:pt x="1013699" y="2382279"/>
                  <a:pt x="1012618" y="2380388"/>
                  <a:pt x="1034143" y="2342720"/>
                </a:cubicBezTo>
                <a:cubicBezTo>
                  <a:pt x="1040634" y="2331361"/>
                  <a:pt x="1054520" y="2323071"/>
                  <a:pt x="1055914" y="2310063"/>
                </a:cubicBezTo>
                <a:cubicBezTo>
                  <a:pt x="1065586" y="2219793"/>
                  <a:pt x="1063171" y="2128634"/>
                  <a:pt x="1066800" y="2037920"/>
                </a:cubicBezTo>
                <a:cubicBezTo>
                  <a:pt x="1063312" y="2023967"/>
                  <a:pt x="1052837" y="1977338"/>
                  <a:pt x="1045028" y="1961720"/>
                </a:cubicBezTo>
                <a:cubicBezTo>
                  <a:pt x="1039177" y="1950018"/>
                  <a:pt x="1029108" y="1940765"/>
                  <a:pt x="1023257" y="1929063"/>
                </a:cubicBezTo>
                <a:cubicBezTo>
                  <a:pt x="994231" y="1871010"/>
                  <a:pt x="1035899" y="1920813"/>
                  <a:pt x="990600" y="1852863"/>
                </a:cubicBezTo>
                <a:cubicBezTo>
                  <a:pt x="978191" y="1834249"/>
                  <a:pt x="953641" y="1820966"/>
                  <a:pt x="936171" y="1809320"/>
                </a:cubicBezTo>
                <a:cubicBezTo>
                  <a:pt x="936171" y="1809320"/>
                  <a:pt x="877953" y="1795421"/>
                  <a:pt x="849086" y="1787548"/>
                </a:cubicBezTo>
                <a:cubicBezTo>
                  <a:pt x="838016" y="1784529"/>
                  <a:pt x="827314" y="1780291"/>
                  <a:pt x="816428" y="1776663"/>
                </a:cubicBezTo>
                <a:cubicBezTo>
                  <a:pt x="712047" y="1774178"/>
                  <a:pt x="463644" y="1794602"/>
                  <a:pt x="304800" y="1754891"/>
                </a:cubicBezTo>
                <a:cubicBezTo>
                  <a:pt x="293668" y="1752108"/>
                  <a:pt x="283176" y="1747158"/>
                  <a:pt x="272143" y="1744006"/>
                </a:cubicBezTo>
                <a:cubicBezTo>
                  <a:pt x="257758" y="1739896"/>
                  <a:pt x="242608" y="1738373"/>
                  <a:pt x="228600" y="1733120"/>
                </a:cubicBezTo>
                <a:cubicBezTo>
                  <a:pt x="213406" y="1727422"/>
                  <a:pt x="199973" y="1717740"/>
                  <a:pt x="185057" y="1711348"/>
                </a:cubicBezTo>
                <a:cubicBezTo>
                  <a:pt x="174510" y="1706828"/>
                  <a:pt x="162363" y="1706156"/>
                  <a:pt x="152400" y="1700463"/>
                </a:cubicBezTo>
                <a:cubicBezTo>
                  <a:pt x="136648" y="1691462"/>
                  <a:pt x="123371" y="1678692"/>
                  <a:pt x="108857" y="1667806"/>
                </a:cubicBezTo>
                <a:cubicBezTo>
                  <a:pt x="97971" y="1664177"/>
                  <a:pt x="86039" y="1662824"/>
                  <a:pt x="76200" y="1656920"/>
                </a:cubicBezTo>
                <a:cubicBezTo>
                  <a:pt x="60651" y="1647590"/>
                  <a:pt x="40396" y="1616035"/>
                  <a:pt x="32657" y="1602491"/>
                </a:cubicBezTo>
                <a:cubicBezTo>
                  <a:pt x="-5964" y="1534902"/>
                  <a:pt x="9705" y="1545961"/>
                  <a:pt x="0" y="1439206"/>
                </a:cubicBezTo>
                <a:cubicBezTo>
                  <a:pt x="17232" y="1370278"/>
                  <a:pt x="2587" y="1408111"/>
                  <a:pt x="54428" y="1330348"/>
                </a:cubicBezTo>
                <a:cubicBezTo>
                  <a:pt x="65314" y="1323091"/>
                  <a:pt x="77835" y="1317828"/>
                  <a:pt x="87086" y="1308577"/>
                </a:cubicBezTo>
                <a:cubicBezTo>
                  <a:pt x="96337" y="1299326"/>
                  <a:pt x="100684" y="1286136"/>
                  <a:pt x="108857" y="1275920"/>
                </a:cubicBezTo>
                <a:cubicBezTo>
                  <a:pt x="115268" y="1267906"/>
                  <a:pt x="123371" y="1261405"/>
                  <a:pt x="130628" y="1254148"/>
                </a:cubicBezTo>
                <a:cubicBezTo>
                  <a:pt x="145142" y="1246891"/>
                  <a:pt x="160410" y="1240977"/>
                  <a:pt x="174171" y="1232377"/>
                </a:cubicBezTo>
                <a:cubicBezTo>
                  <a:pt x="189556" y="1222761"/>
                  <a:pt x="201962" y="1208721"/>
                  <a:pt x="217714" y="1199720"/>
                </a:cubicBezTo>
                <a:cubicBezTo>
                  <a:pt x="227677" y="1194027"/>
                  <a:pt x="240108" y="1193966"/>
                  <a:pt x="250371" y="1188834"/>
                </a:cubicBezTo>
                <a:cubicBezTo>
                  <a:pt x="262073" y="1182983"/>
                  <a:pt x="272142" y="1174320"/>
                  <a:pt x="283028" y="1167063"/>
                </a:cubicBezTo>
                <a:cubicBezTo>
                  <a:pt x="283028" y="1167063"/>
                  <a:pt x="341727" y="1154753"/>
                  <a:pt x="370114" y="1145291"/>
                </a:cubicBezTo>
                <a:cubicBezTo>
                  <a:pt x="385509" y="1140159"/>
                  <a:pt x="398463" y="1129218"/>
                  <a:pt x="413657" y="1123520"/>
                </a:cubicBezTo>
                <a:cubicBezTo>
                  <a:pt x="427665" y="1118267"/>
                  <a:pt x="443192" y="1117887"/>
                  <a:pt x="457200" y="1112634"/>
                </a:cubicBezTo>
                <a:cubicBezTo>
                  <a:pt x="472394" y="1106936"/>
                  <a:pt x="485200" y="1095526"/>
                  <a:pt x="500743" y="1090863"/>
                </a:cubicBezTo>
                <a:cubicBezTo>
                  <a:pt x="596575" y="1062114"/>
                  <a:pt x="539756" y="1106278"/>
                  <a:pt x="598714" y="1047320"/>
                </a:cubicBezTo>
                <a:cubicBezTo>
                  <a:pt x="609600" y="1043691"/>
                  <a:pt x="621532" y="1042338"/>
                  <a:pt x="631371" y="1036434"/>
                </a:cubicBezTo>
                <a:cubicBezTo>
                  <a:pt x="640172" y="1031154"/>
                  <a:pt x="647863" y="1023464"/>
                  <a:pt x="653143" y="1014663"/>
                </a:cubicBezTo>
                <a:cubicBezTo>
                  <a:pt x="659047" y="1004824"/>
                  <a:pt x="662827" y="993417"/>
                  <a:pt x="664028" y="982006"/>
                </a:cubicBezTo>
                <a:cubicBezTo>
                  <a:pt x="670117" y="924155"/>
                  <a:pt x="671285" y="865891"/>
                  <a:pt x="674914" y="807834"/>
                </a:cubicBezTo>
                <a:cubicBezTo>
                  <a:pt x="671285" y="786063"/>
                  <a:pt x="668816" y="764066"/>
                  <a:pt x="664028" y="742520"/>
                </a:cubicBezTo>
                <a:cubicBezTo>
                  <a:pt x="661539" y="731319"/>
                  <a:pt x="656295" y="720896"/>
                  <a:pt x="653143" y="709863"/>
                </a:cubicBezTo>
                <a:cubicBezTo>
                  <a:pt x="649033" y="695478"/>
                  <a:pt x="645886" y="680834"/>
                  <a:pt x="642257" y="666320"/>
                </a:cubicBezTo>
                <a:lnTo>
                  <a:pt x="598714" y="622777"/>
                </a:lnTo>
                <a:cubicBezTo>
                  <a:pt x="582487" y="606550"/>
                  <a:pt x="580044" y="580202"/>
                  <a:pt x="576943" y="557463"/>
                </a:cubicBezTo>
                <a:cubicBezTo>
                  <a:pt x="569083" y="499826"/>
                  <a:pt x="569686" y="441348"/>
                  <a:pt x="566057" y="383291"/>
                </a:cubicBezTo>
                <a:cubicBezTo>
                  <a:pt x="569686" y="372405"/>
                  <a:pt x="571811" y="360897"/>
                  <a:pt x="576943" y="350634"/>
                </a:cubicBezTo>
                <a:cubicBezTo>
                  <a:pt x="594946" y="314629"/>
                  <a:pt x="624766" y="291925"/>
                  <a:pt x="653143" y="263548"/>
                </a:cubicBezTo>
                <a:cubicBezTo>
                  <a:pt x="671645" y="245046"/>
                  <a:pt x="696686" y="234520"/>
                  <a:pt x="718457" y="220006"/>
                </a:cubicBezTo>
                <a:cubicBezTo>
                  <a:pt x="726997" y="214313"/>
                  <a:pt x="732971" y="205491"/>
                  <a:pt x="740228" y="198234"/>
                </a:cubicBezTo>
                <a:cubicBezTo>
                  <a:pt x="757017" y="181446"/>
                  <a:pt x="769673" y="168900"/>
                  <a:pt x="779109" y="159623"/>
                </a:cubicBezTo>
                <a:lnTo>
                  <a:pt x="798457" y="140830"/>
                </a:lnTo>
                <a:lnTo>
                  <a:pt x="801687" y="138083"/>
                </a:lnTo>
                <a:cubicBezTo>
                  <a:pt x="805058" y="134949"/>
                  <a:pt x="806481" y="133198"/>
                  <a:pt x="798668" y="140625"/>
                </a:cubicBezTo>
                <a:lnTo>
                  <a:pt x="798457" y="140830"/>
                </a:lnTo>
                <a:lnTo>
                  <a:pt x="796083" y="142849"/>
                </a:lnTo>
                <a:cubicBezTo>
                  <a:pt x="790842" y="146705"/>
                  <a:pt x="789422" y="144906"/>
                  <a:pt x="816428" y="111148"/>
                </a:cubicBezTo>
                <a:cubicBezTo>
                  <a:pt x="835184" y="87702"/>
                  <a:pt x="848144" y="88259"/>
                  <a:pt x="859971" y="56720"/>
                </a:cubicBezTo>
                <a:cubicBezTo>
                  <a:pt x="866468" y="39396"/>
                  <a:pt x="861786" y="9548"/>
                  <a:pt x="870857" y="229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892656" y="1985208"/>
            <a:ext cx="1172" cy="2146"/>
          </a:xfrm>
          <a:custGeom>
            <a:rect b="b" l="l" r="r" t="t"/>
            <a:pathLst>
              <a:path extrusionOk="0" h="2146" w="1172">
                <a:moveTo>
                  <a:pt x="845" y="474"/>
                </a:moveTo>
                <a:cubicBezTo>
                  <a:pt x="1346" y="-353"/>
                  <a:pt x="1353" y="-188"/>
                  <a:pt x="274" y="1699"/>
                </a:cubicBezTo>
                <a:lnTo>
                  <a:pt x="0" y="2146"/>
                </a:lnTo>
                <a:lnTo>
                  <a:pt x="845" y="474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3264270" y="3836950"/>
            <a:ext cx="2996733" cy="1783938"/>
          </a:xfrm>
          <a:custGeom>
            <a:rect b="b" l="l" r="r" t="t"/>
            <a:pathLst>
              <a:path extrusionOk="0" h="1783938" w="2996733">
                <a:moveTo>
                  <a:pt x="174172" y="0"/>
                </a:moveTo>
                <a:cubicBezTo>
                  <a:pt x="232342" y="0"/>
                  <a:pt x="290286" y="7257"/>
                  <a:pt x="348343" y="10886"/>
                </a:cubicBezTo>
                <a:cubicBezTo>
                  <a:pt x="359229" y="18143"/>
                  <a:pt x="370784" y="24484"/>
                  <a:pt x="381000" y="32657"/>
                </a:cubicBezTo>
                <a:cubicBezTo>
                  <a:pt x="410088" y="55927"/>
                  <a:pt x="410877" y="58442"/>
                  <a:pt x="405803" y="56032"/>
                </a:cubicBezTo>
                <a:lnTo>
                  <a:pt x="399619" y="52573"/>
                </a:lnTo>
                <a:lnTo>
                  <a:pt x="395422" y="49848"/>
                </a:lnTo>
                <a:cubicBezTo>
                  <a:pt x="391667" y="47472"/>
                  <a:pt x="395277" y="49941"/>
                  <a:pt x="399604" y="52565"/>
                </a:cubicBezTo>
                <a:lnTo>
                  <a:pt x="399619" y="52573"/>
                </a:lnTo>
                <a:lnTo>
                  <a:pt x="407409" y="57632"/>
                </a:lnTo>
                <a:cubicBezTo>
                  <a:pt x="413800" y="61828"/>
                  <a:pt x="422863" y="67823"/>
                  <a:pt x="435429" y="76200"/>
                </a:cubicBezTo>
                <a:cubicBezTo>
                  <a:pt x="484823" y="174988"/>
                  <a:pt x="451968" y="145283"/>
                  <a:pt x="511629" y="185057"/>
                </a:cubicBezTo>
                <a:cubicBezTo>
                  <a:pt x="518886" y="195943"/>
                  <a:pt x="522306" y="210780"/>
                  <a:pt x="533400" y="217714"/>
                </a:cubicBezTo>
                <a:cubicBezTo>
                  <a:pt x="552861" y="229877"/>
                  <a:pt x="598715" y="239486"/>
                  <a:pt x="598715" y="239486"/>
                </a:cubicBezTo>
                <a:cubicBezTo>
                  <a:pt x="642258" y="235857"/>
                  <a:pt x="686244" y="235783"/>
                  <a:pt x="729343" y="228600"/>
                </a:cubicBezTo>
                <a:cubicBezTo>
                  <a:pt x="751980" y="224827"/>
                  <a:pt x="794657" y="206828"/>
                  <a:pt x="794657" y="206828"/>
                </a:cubicBezTo>
                <a:cubicBezTo>
                  <a:pt x="798286" y="195942"/>
                  <a:pt x="798874" y="183508"/>
                  <a:pt x="805543" y="174171"/>
                </a:cubicBezTo>
                <a:cubicBezTo>
                  <a:pt x="817474" y="157468"/>
                  <a:pt x="849086" y="130628"/>
                  <a:pt x="849086" y="130628"/>
                </a:cubicBezTo>
                <a:cubicBezTo>
                  <a:pt x="869089" y="70622"/>
                  <a:pt x="847162" y="120174"/>
                  <a:pt x="903515" y="54428"/>
                </a:cubicBezTo>
                <a:cubicBezTo>
                  <a:pt x="942905" y="8472"/>
                  <a:pt x="903004" y="29198"/>
                  <a:pt x="957943" y="10886"/>
                </a:cubicBezTo>
                <a:cubicBezTo>
                  <a:pt x="1050396" y="18590"/>
                  <a:pt x="1067552" y="-1189"/>
                  <a:pt x="1121229" y="43543"/>
                </a:cubicBezTo>
                <a:cubicBezTo>
                  <a:pt x="1133055" y="53398"/>
                  <a:pt x="1143000" y="65314"/>
                  <a:pt x="1153886" y="76200"/>
                </a:cubicBezTo>
                <a:cubicBezTo>
                  <a:pt x="1194172" y="156773"/>
                  <a:pt x="1153149" y="86202"/>
                  <a:pt x="1208315" y="152400"/>
                </a:cubicBezTo>
                <a:cubicBezTo>
                  <a:pt x="1245431" y="196938"/>
                  <a:pt x="1216367" y="175366"/>
                  <a:pt x="1251857" y="228600"/>
                </a:cubicBezTo>
                <a:cubicBezTo>
                  <a:pt x="1257550" y="237139"/>
                  <a:pt x="1266372" y="243114"/>
                  <a:pt x="1273629" y="250371"/>
                </a:cubicBezTo>
                <a:cubicBezTo>
                  <a:pt x="1300992" y="332457"/>
                  <a:pt x="1264081" y="231274"/>
                  <a:pt x="1306286" y="315686"/>
                </a:cubicBezTo>
                <a:cubicBezTo>
                  <a:pt x="1315024" y="333163"/>
                  <a:pt x="1320121" y="352258"/>
                  <a:pt x="1328057" y="370114"/>
                </a:cubicBezTo>
                <a:cubicBezTo>
                  <a:pt x="1334648" y="384943"/>
                  <a:pt x="1343436" y="398742"/>
                  <a:pt x="1349829" y="413657"/>
                </a:cubicBezTo>
                <a:cubicBezTo>
                  <a:pt x="1354349" y="424204"/>
                  <a:pt x="1356686" y="435570"/>
                  <a:pt x="1360715" y="446314"/>
                </a:cubicBezTo>
                <a:cubicBezTo>
                  <a:pt x="1367576" y="464610"/>
                  <a:pt x="1375625" y="482447"/>
                  <a:pt x="1382486" y="500743"/>
                </a:cubicBezTo>
                <a:cubicBezTo>
                  <a:pt x="1386515" y="511487"/>
                  <a:pt x="1386703" y="524063"/>
                  <a:pt x="1393372" y="533400"/>
                </a:cubicBezTo>
                <a:cubicBezTo>
                  <a:pt x="1405303" y="550103"/>
                  <a:pt x="1422401" y="562429"/>
                  <a:pt x="1436915" y="576943"/>
                </a:cubicBezTo>
                <a:cubicBezTo>
                  <a:pt x="1489698" y="682511"/>
                  <a:pt x="1416489" y="551298"/>
                  <a:pt x="1513115" y="664028"/>
                </a:cubicBezTo>
                <a:cubicBezTo>
                  <a:pt x="1520583" y="672740"/>
                  <a:pt x="1517635" y="687138"/>
                  <a:pt x="1524000" y="696686"/>
                </a:cubicBezTo>
                <a:cubicBezTo>
                  <a:pt x="1540763" y="721832"/>
                  <a:pt x="1565217" y="735049"/>
                  <a:pt x="1589315" y="751114"/>
                </a:cubicBezTo>
                <a:cubicBezTo>
                  <a:pt x="1638004" y="824149"/>
                  <a:pt x="1580648" y="752593"/>
                  <a:pt x="1643743" y="794657"/>
                </a:cubicBezTo>
                <a:cubicBezTo>
                  <a:pt x="1656552" y="803196"/>
                  <a:pt x="1664574" y="817459"/>
                  <a:pt x="1676400" y="827314"/>
                </a:cubicBezTo>
                <a:cubicBezTo>
                  <a:pt x="1686451" y="835690"/>
                  <a:pt x="1698411" y="841482"/>
                  <a:pt x="1709057" y="849086"/>
                </a:cubicBezTo>
                <a:cubicBezTo>
                  <a:pt x="1723820" y="859631"/>
                  <a:pt x="1738662" y="870128"/>
                  <a:pt x="1752600" y="881743"/>
                </a:cubicBezTo>
                <a:cubicBezTo>
                  <a:pt x="1760484" y="888313"/>
                  <a:pt x="1766358" y="897103"/>
                  <a:pt x="1774372" y="903514"/>
                </a:cubicBezTo>
                <a:cubicBezTo>
                  <a:pt x="1800020" y="924032"/>
                  <a:pt x="1820767" y="932155"/>
                  <a:pt x="1850572" y="947057"/>
                </a:cubicBezTo>
                <a:cubicBezTo>
                  <a:pt x="1861458" y="957943"/>
                  <a:pt x="1871077" y="970263"/>
                  <a:pt x="1883229" y="979714"/>
                </a:cubicBezTo>
                <a:cubicBezTo>
                  <a:pt x="1903883" y="995778"/>
                  <a:pt x="1948543" y="1023257"/>
                  <a:pt x="1948543" y="1023257"/>
                </a:cubicBezTo>
                <a:cubicBezTo>
                  <a:pt x="2053557" y="993254"/>
                  <a:pt x="1995802" y="1019567"/>
                  <a:pt x="2068286" y="968828"/>
                </a:cubicBezTo>
                <a:cubicBezTo>
                  <a:pt x="2089722" y="953823"/>
                  <a:pt x="2115098" y="943788"/>
                  <a:pt x="2133600" y="925286"/>
                </a:cubicBezTo>
                <a:lnTo>
                  <a:pt x="2188029" y="870857"/>
                </a:lnTo>
                <a:cubicBezTo>
                  <a:pt x="2253343" y="874486"/>
                  <a:pt x="2318852" y="875541"/>
                  <a:pt x="2383972" y="881743"/>
                </a:cubicBezTo>
                <a:cubicBezTo>
                  <a:pt x="2395395" y="882831"/>
                  <a:pt x="2406790" y="886724"/>
                  <a:pt x="2416629" y="892628"/>
                </a:cubicBezTo>
                <a:cubicBezTo>
                  <a:pt x="2425430" y="897908"/>
                  <a:pt x="2431143" y="907143"/>
                  <a:pt x="2438400" y="914400"/>
                </a:cubicBezTo>
                <a:cubicBezTo>
                  <a:pt x="2458358" y="974274"/>
                  <a:pt x="2437294" y="920629"/>
                  <a:pt x="2471057" y="979714"/>
                </a:cubicBezTo>
                <a:cubicBezTo>
                  <a:pt x="2479108" y="993803"/>
                  <a:pt x="2487131" y="1008063"/>
                  <a:pt x="2492829" y="1023257"/>
                </a:cubicBezTo>
                <a:cubicBezTo>
                  <a:pt x="2498082" y="1037265"/>
                  <a:pt x="2497024" y="1053418"/>
                  <a:pt x="2503715" y="1066800"/>
                </a:cubicBezTo>
                <a:cubicBezTo>
                  <a:pt x="2554353" y="1168077"/>
                  <a:pt x="2528205" y="1102855"/>
                  <a:pt x="2569029" y="1153886"/>
                </a:cubicBezTo>
                <a:cubicBezTo>
                  <a:pt x="2577202" y="1164102"/>
                  <a:pt x="2582425" y="1176492"/>
                  <a:pt x="2590800" y="1186543"/>
                </a:cubicBezTo>
                <a:cubicBezTo>
                  <a:pt x="2600655" y="1198370"/>
                  <a:pt x="2613602" y="1207374"/>
                  <a:pt x="2623457" y="1219200"/>
                </a:cubicBezTo>
                <a:cubicBezTo>
                  <a:pt x="2631833" y="1229251"/>
                  <a:pt x="2636853" y="1241806"/>
                  <a:pt x="2645229" y="1251857"/>
                </a:cubicBezTo>
                <a:cubicBezTo>
                  <a:pt x="2655084" y="1263683"/>
                  <a:pt x="2668031" y="1272687"/>
                  <a:pt x="2677886" y="1284514"/>
                </a:cubicBezTo>
                <a:cubicBezTo>
                  <a:pt x="2716811" y="1331224"/>
                  <a:pt x="2680269" y="1306456"/>
                  <a:pt x="2732315" y="1349828"/>
                </a:cubicBezTo>
                <a:cubicBezTo>
                  <a:pt x="2755398" y="1369064"/>
                  <a:pt x="2781892" y="1380060"/>
                  <a:pt x="2808515" y="1393371"/>
                </a:cubicBezTo>
                <a:cubicBezTo>
                  <a:pt x="2815772" y="1400628"/>
                  <a:pt x="2821485" y="1409863"/>
                  <a:pt x="2830286" y="1415143"/>
                </a:cubicBezTo>
                <a:cubicBezTo>
                  <a:pt x="2840125" y="1421047"/>
                  <a:pt x="2853763" y="1419143"/>
                  <a:pt x="2862943" y="1426028"/>
                </a:cubicBezTo>
                <a:cubicBezTo>
                  <a:pt x="2883470" y="1441423"/>
                  <a:pt x="2917372" y="1480457"/>
                  <a:pt x="2917372" y="1480457"/>
                </a:cubicBezTo>
                <a:cubicBezTo>
                  <a:pt x="2938184" y="1542896"/>
                  <a:pt x="2914167" y="1487071"/>
                  <a:pt x="2950029" y="1534886"/>
                </a:cubicBezTo>
                <a:cubicBezTo>
                  <a:pt x="2965729" y="1555819"/>
                  <a:pt x="2993572" y="1600200"/>
                  <a:pt x="2993572" y="1600200"/>
                </a:cubicBezTo>
                <a:lnTo>
                  <a:pt x="2996733" y="1609684"/>
                </a:lnTo>
                <a:lnTo>
                  <a:pt x="2996140" y="1609970"/>
                </a:lnTo>
                <a:cubicBezTo>
                  <a:pt x="2731291" y="1721993"/>
                  <a:pt x="2440104" y="1783938"/>
                  <a:pt x="2134449" y="1783938"/>
                </a:cubicBezTo>
                <a:cubicBezTo>
                  <a:pt x="2058035" y="1783938"/>
                  <a:pt x="1982526" y="1780067"/>
                  <a:pt x="1908106" y="1772509"/>
                </a:cubicBezTo>
                <a:lnTo>
                  <a:pt x="1711358" y="1742481"/>
                </a:lnTo>
                <a:lnTo>
                  <a:pt x="1709057" y="1741714"/>
                </a:lnTo>
                <a:cubicBezTo>
                  <a:pt x="1689160" y="1737735"/>
                  <a:pt x="1676954" y="1735228"/>
                  <a:pt x="1668361" y="1733495"/>
                </a:cubicBezTo>
                <a:lnTo>
                  <a:pt x="1663454" y="1732573"/>
                </a:lnTo>
                <a:lnTo>
                  <a:pt x="1476148" y="1684412"/>
                </a:lnTo>
                <a:lnTo>
                  <a:pt x="1375582" y="1647605"/>
                </a:lnTo>
                <a:lnTo>
                  <a:pt x="1381447" y="1637260"/>
                </a:lnTo>
                <a:cubicBezTo>
                  <a:pt x="1384729" y="1631471"/>
                  <a:pt x="1386543" y="1626028"/>
                  <a:pt x="1382486" y="1621971"/>
                </a:cubicBezTo>
                <a:cubicBezTo>
                  <a:pt x="1366259" y="1605744"/>
                  <a:pt x="1338943" y="1607457"/>
                  <a:pt x="1317172" y="1600200"/>
                </a:cubicBezTo>
                <a:cubicBezTo>
                  <a:pt x="1264160" y="1582529"/>
                  <a:pt x="1278730" y="1585826"/>
                  <a:pt x="1233987" y="1583548"/>
                </a:cubicBezTo>
                <a:lnTo>
                  <a:pt x="1215539" y="1582406"/>
                </a:lnTo>
                <a:lnTo>
                  <a:pt x="1079244" y="1516750"/>
                </a:lnTo>
                <a:lnTo>
                  <a:pt x="1059623" y="1504830"/>
                </a:lnTo>
                <a:lnTo>
                  <a:pt x="1056475" y="1501489"/>
                </a:lnTo>
                <a:cubicBezTo>
                  <a:pt x="1049672" y="1493696"/>
                  <a:pt x="1042682" y="1486150"/>
                  <a:pt x="1034143" y="1480457"/>
                </a:cubicBezTo>
                <a:cubicBezTo>
                  <a:pt x="1023257" y="1473200"/>
                  <a:pt x="1013188" y="1464537"/>
                  <a:pt x="1001486" y="1458686"/>
                </a:cubicBezTo>
                <a:cubicBezTo>
                  <a:pt x="974657" y="1445272"/>
                  <a:pt x="971328" y="1447506"/>
                  <a:pt x="968207" y="1447895"/>
                </a:cubicBezTo>
                <a:lnTo>
                  <a:pt x="961414" y="1445167"/>
                </a:lnTo>
                <a:lnTo>
                  <a:pt x="959701" y="1444126"/>
                </a:lnTo>
                <a:lnTo>
                  <a:pt x="951707" y="1438274"/>
                </a:lnTo>
                <a:cubicBezTo>
                  <a:pt x="947728" y="1435219"/>
                  <a:pt x="942672" y="1431228"/>
                  <a:pt x="936172" y="1426028"/>
                </a:cubicBezTo>
                <a:cubicBezTo>
                  <a:pt x="928158" y="1419617"/>
                  <a:pt x="922414" y="1410668"/>
                  <a:pt x="914400" y="1404257"/>
                </a:cubicBezTo>
                <a:cubicBezTo>
                  <a:pt x="904184" y="1396084"/>
                  <a:pt x="891676" y="1391000"/>
                  <a:pt x="881743" y="1382486"/>
                </a:cubicBezTo>
                <a:cubicBezTo>
                  <a:pt x="815997" y="1326133"/>
                  <a:pt x="865549" y="1348060"/>
                  <a:pt x="805543" y="1328057"/>
                </a:cubicBezTo>
                <a:cubicBezTo>
                  <a:pt x="722504" y="1245018"/>
                  <a:pt x="818996" y="1331773"/>
                  <a:pt x="740229" y="1284514"/>
                </a:cubicBezTo>
                <a:cubicBezTo>
                  <a:pt x="731428" y="1279234"/>
                  <a:pt x="727637" y="1267333"/>
                  <a:pt x="718457" y="1262743"/>
                </a:cubicBezTo>
                <a:lnTo>
                  <a:pt x="702487" y="1256783"/>
                </a:lnTo>
                <a:lnTo>
                  <a:pt x="569091" y="1135546"/>
                </a:lnTo>
                <a:cubicBezTo>
                  <a:pt x="519015" y="1085469"/>
                  <a:pt x="471327" y="1033005"/>
                  <a:pt x="426212" y="978338"/>
                </a:cubicBezTo>
                <a:lnTo>
                  <a:pt x="362966" y="893761"/>
                </a:lnTo>
                <a:lnTo>
                  <a:pt x="362239" y="887167"/>
                </a:lnTo>
                <a:cubicBezTo>
                  <a:pt x="360587" y="871878"/>
                  <a:pt x="359458" y="861343"/>
                  <a:pt x="359229" y="859971"/>
                </a:cubicBezTo>
                <a:cubicBezTo>
                  <a:pt x="357343" y="848653"/>
                  <a:pt x="356457" y="835428"/>
                  <a:pt x="348343" y="827314"/>
                </a:cubicBezTo>
                <a:cubicBezTo>
                  <a:pt x="340229" y="819200"/>
                  <a:pt x="326572" y="820057"/>
                  <a:pt x="315686" y="816428"/>
                </a:cubicBezTo>
                <a:cubicBezTo>
                  <a:pt x="312057" y="805542"/>
                  <a:pt x="311968" y="792731"/>
                  <a:pt x="304800" y="783771"/>
                </a:cubicBezTo>
                <a:cubicBezTo>
                  <a:pt x="296627" y="773555"/>
                  <a:pt x="282359" y="770173"/>
                  <a:pt x="272143" y="762000"/>
                </a:cubicBezTo>
                <a:lnTo>
                  <a:pt x="268919" y="758776"/>
                </a:lnTo>
                <a:lnTo>
                  <a:pt x="242930" y="715997"/>
                </a:lnTo>
                <a:lnTo>
                  <a:pt x="239486" y="707571"/>
                </a:lnTo>
                <a:lnTo>
                  <a:pt x="231357" y="696947"/>
                </a:lnTo>
                <a:lnTo>
                  <a:pt x="187887" y="625393"/>
                </a:lnTo>
                <a:lnTo>
                  <a:pt x="111645" y="467123"/>
                </a:lnTo>
                <a:lnTo>
                  <a:pt x="111448" y="466306"/>
                </a:lnTo>
                <a:cubicBezTo>
                  <a:pt x="109198" y="454628"/>
                  <a:pt x="106086" y="443542"/>
                  <a:pt x="97972" y="435428"/>
                </a:cubicBezTo>
                <a:lnTo>
                  <a:pt x="94894" y="432350"/>
                </a:lnTo>
                <a:lnTo>
                  <a:pt x="94667" y="431879"/>
                </a:lnTo>
                <a:cubicBezTo>
                  <a:pt x="66661" y="365667"/>
                  <a:pt x="41785" y="297809"/>
                  <a:pt x="20225" y="228489"/>
                </a:cubicBezTo>
                <a:lnTo>
                  <a:pt x="13885" y="203830"/>
                </a:lnTo>
                <a:lnTo>
                  <a:pt x="21772" y="195943"/>
                </a:lnTo>
                <a:lnTo>
                  <a:pt x="0" y="141514"/>
                </a:lnTo>
                <a:cubicBezTo>
                  <a:pt x="14514" y="123371"/>
                  <a:pt x="26058" y="102386"/>
                  <a:pt x="43543" y="87086"/>
                </a:cubicBezTo>
                <a:cubicBezTo>
                  <a:pt x="55756" y="76400"/>
                  <a:pt x="72997" y="73365"/>
                  <a:pt x="87086" y="65314"/>
                </a:cubicBezTo>
                <a:cubicBezTo>
                  <a:pt x="98445" y="58823"/>
                  <a:pt x="108857" y="50800"/>
                  <a:pt x="119743" y="43543"/>
                </a:cubicBezTo>
                <a:cubicBezTo>
                  <a:pt x="127000" y="32657"/>
                  <a:pt x="131299" y="19059"/>
                  <a:pt x="141515" y="10886"/>
                </a:cubicBezTo>
                <a:cubicBezTo>
                  <a:pt x="150475" y="3718"/>
                  <a:pt x="162697" y="0"/>
                  <a:pt x="174172" y="0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186223" y="1193764"/>
            <a:ext cx="4295342" cy="4253246"/>
          </a:xfrm>
          <a:custGeom>
            <a:rect b="b" l="l" r="r" t="t"/>
            <a:pathLst>
              <a:path extrusionOk="0" h="4253246" w="4295342">
                <a:moveTo>
                  <a:pt x="2213750" y="0"/>
                </a:moveTo>
                <a:cubicBezTo>
                  <a:pt x="2672233" y="0"/>
                  <a:pt x="3098162" y="139378"/>
                  <a:pt x="3451479" y="378074"/>
                </a:cubicBezTo>
                <a:lnTo>
                  <a:pt x="3518296" y="428039"/>
                </a:lnTo>
                <a:lnTo>
                  <a:pt x="3512302" y="426959"/>
                </a:lnTo>
                <a:cubicBezTo>
                  <a:pt x="3501170" y="424176"/>
                  <a:pt x="3490530" y="419702"/>
                  <a:pt x="3479644" y="416073"/>
                </a:cubicBezTo>
                <a:cubicBezTo>
                  <a:pt x="3427086" y="363513"/>
                  <a:pt x="3493865" y="427448"/>
                  <a:pt x="3425216" y="372530"/>
                </a:cubicBezTo>
                <a:cubicBezTo>
                  <a:pt x="3417202" y="366119"/>
                  <a:pt x="3390744" y="354387"/>
                  <a:pt x="3381673" y="361644"/>
                </a:cubicBezTo>
                <a:cubicBezTo>
                  <a:pt x="3372602" y="368901"/>
                  <a:pt x="3377284" y="398749"/>
                  <a:pt x="3370787" y="416073"/>
                </a:cubicBezTo>
                <a:cubicBezTo>
                  <a:pt x="3358960" y="447612"/>
                  <a:pt x="3346000" y="447055"/>
                  <a:pt x="3327244" y="470501"/>
                </a:cubicBezTo>
                <a:cubicBezTo>
                  <a:pt x="3300238" y="504259"/>
                  <a:pt x="3301658" y="506058"/>
                  <a:pt x="3306899" y="502202"/>
                </a:cubicBezTo>
                <a:lnTo>
                  <a:pt x="3309273" y="500183"/>
                </a:lnTo>
                <a:lnTo>
                  <a:pt x="3289925" y="518976"/>
                </a:lnTo>
                <a:cubicBezTo>
                  <a:pt x="3280489" y="528253"/>
                  <a:pt x="3267833" y="540799"/>
                  <a:pt x="3251044" y="557587"/>
                </a:cubicBezTo>
                <a:cubicBezTo>
                  <a:pt x="3243787" y="564844"/>
                  <a:pt x="3237813" y="573666"/>
                  <a:pt x="3229273" y="579359"/>
                </a:cubicBezTo>
                <a:cubicBezTo>
                  <a:pt x="3207502" y="593873"/>
                  <a:pt x="3182461" y="604399"/>
                  <a:pt x="3163959" y="622901"/>
                </a:cubicBezTo>
                <a:cubicBezTo>
                  <a:pt x="3135582" y="651278"/>
                  <a:pt x="3105762" y="673982"/>
                  <a:pt x="3087759" y="709987"/>
                </a:cubicBezTo>
                <a:cubicBezTo>
                  <a:pt x="3082627" y="720250"/>
                  <a:pt x="3080502" y="731758"/>
                  <a:pt x="3076873" y="742644"/>
                </a:cubicBezTo>
                <a:cubicBezTo>
                  <a:pt x="3080502" y="800701"/>
                  <a:pt x="3079899" y="859179"/>
                  <a:pt x="3087759" y="916816"/>
                </a:cubicBezTo>
                <a:cubicBezTo>
                  <a:pt x="3090860" y="939555"/>
                  <a:pt x="3093303" y="965903"/>
                  <a:pt x="3109530" y="982130"/>
                </a:cubicBezTo>
                <a:lnTo>
                  <a:pt x="3153073" y="1025673"/>
                </a:lnTo>
                <a:cubicBezTo>
                  <a:pt x="3156702" y="1040187"/>
                  <a:pt x="3159849" y="1054831"/>
                  <a:pt x="3163959" y="1069216"/>
                </a:cubicBezTo>
                <a:cubicBezTo>
                  <a:pt x="3167111" y="1080249"/>
                  <a:pt x="3172355" y="1090672"/>
                  <a:pt x="3174844" y="1101873"/>
                </a:cubicBezTo>
                <a:cubicBezTo>
                  <a:pt x="3179632" y="1123419"/>
                  <a:pt x="3182101" y="1145416"/>
                  <a:pt x="3185730" y="1167187"/>
                </a:cubicBezTo>
                <a:cubicBezTo>
                  <a:pt x="3182101" y="1225244"/>
                  <a:pt x="3180933" y="1283508"/>
                  <a:pt x="3174844" y="1341359"/>
                </a:cubicBezTo>
                <a:cubicBezTo>
                  <a:pt x="3173643" y="1352770"/>
                  <a:pt x="3169863" y="1364177"/>
                  <a:pt x="3163959" y="1374016"/>
                </a:cubicBezTo>
                <a:cubicBezTo>
                  <a:pt x="3158679" y="1382817"/>
                  <a:pt x="3150988" y="1390507"/>
                  <a:pt x="3142187" y="1395787"/>
                </a:cubicBezTo>
                <a:cubicBezTo>
                  <a:pt x="3132348" y="1401691"/>
                  <a:pt x="3120416" y="1403044"/>
                  <a:pt x="3109530" y="1406673"/>
                </a:cubicBezTo>
                <a:cubicBezTo>
                  <a:pt x="3050572" y="1465631"/>
                  <a:pt x="3107391" y="1421467"/>
                  <a:pt x="3011559" y="1450216"/>
                </a:cubicBezTo>
                <a:cubicBezTo>
                  <a:pt x="2996016" y="1454879"/>
                  <a:pt x="2983210" y="1466289"/>
                  <a:pt x="2968016" y="1471987"/>
                </a:cubicBezTo>
                <a:cubicBezTo>
                  <a:pt x="2954008" y="1477240"/>
                  <a:pt x="2938481" y="1477620"/>
                  <a:pt x="2924473" y="1482873"/>
                </a:cubicBezTo>
                <a:cubicBezTo>
                  <a:pt x="2909279" y="1488571"/>
                  <a:pt x="2896325" y="1499512"/>
                  <a:pt x="2880930" y="1504644"/>
                </a:cubicBezTo>
                <a:cubicBezTo>
                  <a:pt x="2852543" y="1514106"/>
                  <a:pt x="2793844" y="1526416"/>
                  <a:pt x="2793844" y="1526416"/>
                </a:cubicBezTo>
                <a:cubicBezTo>
                  <a:pt x="2782958" y="1533673"/>
                  <a:pt x="2772889" y="1542336"/>
                  <a:pt x="2761187" y="1548187"/>
                </a:cubicBezTo>
                <a:cubicBezTo>
                  <a:pt x="2750924" y="1553319"/>
                  <a:pt x="2738493" y="1553380"/>
                  <a:pt x="2728530" y="1559073"/>
                </a:cubicBezTo>
                <a:cubicBezTo>
                  <a:pt x="2712778" y="1568074"/>
                  <a:pt x="2700372" y="1582114"/>
                  <a:pt x="2684987" y="1591730"/>
                </a:cubicBezTo>
                <a:cubicBezTo>
                  <a:pt x="2671226" y="1600330"/>
                  <a:pt x="2655958" y="1606244"/>
                  <a:pt x="2641444" y="1613501"/>
                </a:cubicBezTo>
                <a:cubicBezTo>
                  <a:pt x="2634187" y="1620758"/>
                  <a:pt x="2626084" y="1627259"/>
                  <a:pt x="2619673" y="1635273"/>
                </a:cubicBezTo>
                <a:cubicBezTo>
                  <a:pt x="2611500" y="1645489"/>
                  <a:pt x="2607153" y="1658679"/>
                  <a:pt x="2597902" y="1667930"/>
                </a:cubicBezTo>
                <a:cubicBezTo>
                  <a:pt x="2588651" y="1677181"/>
                  <a:pt x="2576130" y="1682444"/>
                  <a:pt x="2565244" y="1689701"/>
                </a:cubicBezTo>
                <a:cubicBezTo>
                  <a:pt x="2513403" y="1767464"/>
                  <a:pt x="2528048" y="1729631"/>
                  <a:pt x="2510816" y="1798559"/>
                </a:cubicBezTo>
                <a:cubicBezTo>
                  <a:pt x="2520521" y="1905314"/>
                  <a:pt x="2504852" y="1894255"/>
                  <a:pt x="2543473" y="1961844"/>
                </a:cubicBezTo>
                <a:cubicBezTo>
                  <a:pt x="2551212" y="1975388"/>
                  <a:pt x="2571467" y="2006943"/>
                  <a:pt x="2587016" y="2016273"/>
                </a:cubicBezTo>
                <a:cubicBezTo>
                  <a:pt x="2596855" y="2022177"/>
                  <a:pt x="2608787" y="2023530"/>
                  <a:pt x="2619673" y="2027159"/>
                </a:cubicBezTo>
                <a:cubicBezTo>
                  <a:pt x="2634187" y="2038045"/>
                  <a:pt x="2647464" y="2050815"/>
                  <a:pt x="2663216" y="2059816"/>
                </a:cubicBezTo>
                <a:cubicBezTo>
                  <a:pt x="2673179" y="2065509"/>
                  <a:pt x="2685326" y="2066181"/>
                  <a:pt x="2695873" y="2070701"/>
                </a:cubicBezTo>
                <a:cubicBezTo>
                  <a:pt x="2710789" y="2077093"/>
                  <a:pt x="2724222" y="2086775"/>
                  <a:pt x="2739416" y="2092473"/>
                </a:cubicBezTo>
                <a:cubicBezTo>
                  <a:pt x="2753424" y="2097726"/>
                  <a:pt x="2768574" y="2099249"/>
                  <a:pt x="2782959" y="2103359"/>
                </a:cubicBezTo>
                <a:cubicBezTo>
                  <a:pt x="2793992" y="2106511"/>
                  <a:pt x="2804484" y="2111461"/>
                  <a:pt x="2815616" y="2114244"/>
                </a:cubicBezTo>
                <a:cubicBezTo>
                  <a:pt x="2974460" y="2153955"/>
                  <a:pt x="3222863" y="2133531"/>
                  <a:pt x="3327244" y="2136016"/>
                </a:cubicBezTo>
                <a:cubicBezTo>
                  <a:pt x="3338130" y="2139644"/>
                  <a:pt x="3348832" y="2143882"/>
                  <a:pt x="3359902" y="2146901"/>
                </a:cubicBezTo>
                <a:cubicBezTo>
                  <a:pt x="3388769" y="2154774"/>
                  <a:pt x="3446987" y="2168673"/>
                  <a:pt x="3446987" y="2168673"/>
                </a:cubicBezTo>
                <a:cubicBezTo>
                  <a:pt x="3464457" y="2180319"/>
                  <a:pt x="3489007" y="2193602"/>
                  <a:pt x="3501416" y="2212216"/>
                </a:cubicBezTo>
                <a:cubicBezTo>
                  <a:pt x="3546715" y="2280166"/>
                  <a:pt x="3505047" y="2230363"/>
                  <a:pt x="3534073" y="2288416"/>
                </a:cubicBezTo>
                <a:cubicBezTo>
                  <a:pt x="3539924" y="2300118"/>
                  <a:pt x="3549993" y="2309371"/>
                  <a:pt x="3555844" y="2321073"/>
                </a:cubicBezTo>
                <a:cubicBezTo>
                  <a:pt x="3563653" y="2336691"/>
                  <a:pt x="3574128" y="2383320"/>
                  <a:pt x="3577616" y="2397273"/>
                </a:cubicBezTo>
                <a:cubicBezTo>
                  <a:pt x="3573987" y="2487987"/>
                  <a:pt x="3576402" y="2579146"/>
                  <a:pt x="3566730" y="2669416"/>
                </a:cubicBezTo>
                <a:cubicBezTo>
                  <a:pt x="3565336" y="2682424"/>
                  <a:pt x="3551450" y="2690714"/>
                  <a:pt x="3544959" y="2702073"/>
                </a:cubicBezTo>
                <a:cubicBezTo>
                  <a:pt x="3523434" y="2739741"/>
                  <a:pt x="3524515" y="2741632"/>
                  <a:pt x="3512302" y="2778273"/>
                </a:cubicBezTo>
                <a:cubicBezTo>
                  <a:pt x="3515930" y="2821816"/>
                  <a:pt x="3514032" y="2866177"/>
                  <a:pt x="3523187" y="2908901"/>
                </a:cubicBezTo>
                <a:cubicBezTo>
                  <a:pt x="3525337" y="2918937"/>
                  <a:pt x="3537074" y="2924103"/>
                  <a:pt x="3544959" y="2930673"/>
                </a:cubicBezTo>
                <a:cubicBezTo>
                  <a:pt x="3558897" y="2942288"/>
                  <a:pt x="3572750" y="2954329"/>
                  <a:pt x="3588502" y="2963330"/>
                </a:cubicBezTo>
                <a:cubicBezTo>
                  <a:pt x="3598465" y="2969023"/>
                  <a:pt x="3610896" y="2969084"/>
                  <a:pt x="3621159" y="2974216"/>
                </a:cubicBezTo>
                <a:cubicBezTo>
                  <a:pt x="3632861" y="2980067"/>
                  <a:pt x="3642930" y="2988730"/>
                  <a:pt x="3653816" y="2995987"/>
                </a:cubicBezTo>
                <a:cubicBezTo>
                  <a:pt x="4124641" y="2980799"/>
                  <a:pt x="3844294" y="2995570"/>
                  <a:pt x="4121902" y="2974216"/>
                </a:cubicBezTo>
                <a:lnTo>
                  <a:pt x="4274302" y="2963330"/>
                </a:lnTo>
                <a:lnTo>
                  <a:pt x="4295342" y="2961208"/>
                </a:lnTo>
                <a:lnTo>
                  <a:pt x="4253532" y="3075441"/>
                </a:lnTo>
                <a:cubicBezTo>
                  <a:pt x="4057494" y="3538928"/>
                  <a:pt x="3708098" y="3921756"/>
                  <a:pt x="3268955" y="4160312"/>
                </a:cubicBezTo>
                <a:lnTo>
                  <a:pt x="3076034" y="4253246"/>
                </a:lnTo>
                <a:lnTo>
                  <a:pt x="3072873" y="4243762"/>
                </a:lnTo>
                <a:cubicBezTo>
                  <a:pt x="3072873" y="4243762"/>
                  <a:pt x="3045030" y="4199381"/>
                  <a:pt x="3029330" y="4178448"/>
                </a:cubicBezTo>
                <a:cubicBezTo>
                  <a:pt x="2993468" y="4130633"/>
                  <a:pt x="3017485" y="4186458"/>
                  <a:pt x="2996673" y="4124019"/>
                </a:cubicBezTo>
                <a:cubicBezTo>
                  <a:pt x="2996673" y="4124019"/>
                  <a:pt x="2962771" y="4084985"/>
                  <a:pt x="2942244" y="4069590"/>
                </a:cubicBezTo>
                <a:cubicBezTo>
                  <a:pt x="2933064" y="4062705"/>
                  <a:pt x="2919426" y="4064609"/>
                  <a:pt x="2909587" y="4058705"/>
                </a:cubicBezTo>
                <a:cubicBezTo>
                  <a:pt x="2900786" y="4053425"/>
                  <a:pt x="2895073" y="4044190"/>
                  <a:pt x="2887816" y="4036933"/>
                </a:cubicBezTo>
                <a:cubicBezTo>
                  <a:pt x="2861193" y="4023622"/>
                  <a:pt x="2834699" y="4012626"/>
                  <a:pt x="2811616" y="3993390"/>
                </a:cubicBezTo>
                <a:cubicBezTo>
                  <a:pt x="2759570" y="3950018"/>
                  <a:pt x="2796112" y="3974786"/>
                  <a:pt x="2757187" y="3928076"/>
                </a:cubicBezTo>
                <a:cubicBezTo>
                  <a:pt x="2747332" y="3916249"/>
                  <a:pt x="2734385" y="3907245"/>
                  <a:pt x="2724530" y="3895419"/>
                </a:cubicBezTo>
                <a:cubicBezTo>
                  <a:pt x="2716154" y="3885368"/>
                  <a:pt x="2711134" y="3872813"/>
                  <a:pt x="2702758" y="3862762"/>
                </a:cubicBezTo>
                <a:cubicBezTo>
                  <a:pt x="2692903" y="3850936"/>
                  <a:pt x="2679956" y="3841932"/>
                  <a:pt x="2670101" y="3830105"/>
                </a:cubicBezTo>
                <a:cubicBezTo>
                  <a:pt x="2661726" y="3820054"/>
                  <a:pt x="2656503" y="3807664"/>
                  <a:pt x="2648330" y="3797448"/>
                </a:cubicBezTo>
                <a:cubicBezTo>
                  <a:pt x="2607506" y="3746417"/>
                  <a:pt x="2633654" y="3811639"/>
                  <a:pt x="2583016" y="3710362"/>
                </a:cubicBezTo>
                <a:cubicBezTo>
                  <a:pt x="2576325" y="3696980"/>
                  <a:pt x="2577383" y="3680827"/>
                  <a:pt x="2572130" y="3666819"/>
                </a:cubicBezTo>
                <a:cubicBezTo>
                  <a:pt x="2566432" y="3651625"/>
                  <a:pt x="2558409" y="3637365"/>
                  <a:pt x="2550358" y="3623276"/>
                </a:cubicBezTo>
                <a:cubicBezTo>
                  <a:pt x="2516595" y="3564191"/>
                  <a:pt x="2537659" y="3617836"/>
                  <a:pt x="2517701" y="3557962"/>
                </a:cubicBezTo>
                <a:cubicBezTo>
                  <a:pt x="2510444" y="3550705"/>
                  <a:pt x="2504731" y="3541470"/>
                  <a:pt x="2495930" y="3536190"/>
                </a:cubicBezTo>
                <a:cubicBezTo>
                  <a:pt x="2486091" y="3530286"/>
                  <a:pt x="2474696" y="3526393"/>
                  <a:pt x="2463273" y="3525305"/>
                </a:cubicBezTo>
                <a:cubicBezTo>
                  <a:pt x="2398153" y="3519103"/>
                  <a:pt x="2332644" y="3518048"/>
                  <a:pt x="2267330" y="3514419"/>
                </a:cubicBezTo>
                <a:lnTo>
                  <a:pt x="2212901" y="3568848"/>
                </a:lnTo>
                <a:cubicBezTo>
                  <a:pt x="2194399" y="3587350"/>
                  <a:pt x="2169023" y="3597385"/>
                  <a:pt x="2147587" y="3612390"/>
                </a:cubicBezTo>
                <a:cubicBezTo>
                  <a:pt x="2075103" y="3663129"/>
                  <a:pt x="2132858" y="3636816"/>
                  <a:pt x="2027844" y="3666819"/>
                </a:cubicBezTo>
                <a:cubicBezTo>
                  <a:pt x="2027844" y="3666819"/>
                  <a:pt x="1983184" y="3639340"/>
                  <a:pt x="1962530" y="3623276"/>
                </a:cubicBezTo>
                <a:cubicBezTo>
                  <a:pt x="1950378" y="3613825"/>
                  <a:pt x="1940759" y="3601505"/>
                  <a:pt x="1929873" y="3590619"/>
                </a:cubicBezTo>
                <a:cubicBezTo>
                  <a:pt x="1900068" y="3575717"/>
                  <a:pt x="1879321" y="3567594"/>
                  <a:pt x="1853673" y="3547076"/>
                </a:cubicBezTo>
                <a:cubicBezTo>
                  <a:pt x="1845659" y="3540665"/>
                  <a:pt x="1839785" y="3531875"/>
                  <a:pt x="1831901" y="3525305"/>
                </a:cubicBezTo>
                <a:cubicBezTo>
                  <a:pt x="1817963" y="3513690"/>
                  <a:pt x="1803121" y="3503193"/>
                  <a:pt x="1788358" y="3492648"/>
                </a:cubicBezTo>
                <a:cubicBezTo>
                  <a:pt x="1777712" y="3485044"/>
                  <a:pt x="1765752" y="3479252"/>
                  <a:pt x="1755701" y="3470876"/>
                </a:cubicBezTo>
                <a:cubicBezTo>
                  <a:pt x="1743875" y="3461021"/>
                  <a:pt x="1735853" y="3446758"/>
                  <a:pt x="1723044" y="3438219"/>
                </a:cubicBezTo>
                <a:cubicBezTo>
                  <a:pt x="1659949" y="3396155"/>
                  <a:pt x="1717305" y="3467711"/>
                  <a:pt x="1668616" y="3394676"/>
                </a:cubicBezTo>
                <a:cubicBezTo>
                  <a:pt x="1644518" y="3378611"/>
                  <a:pt x="1620064" y="3365394"/>
                  <a:pt x="1603301" y="3340248"/>
                </a:cubicBezTo>
                <a:cubicBezTo>
                  <a:pt x="1596936" y="3330700"/>
                  <a:pt x="1599884" y="3316302"/>
                  <a:pt x="1592416" y="3307590"/>
                </a:cubicBezTo>
                <a:cubicBezTo>
                  <a:pt x="1495790" y="3194860"/>
                  <a:pt x="1568999" y="3326073"/>
                  <a:pt x="1516216" y="3220505"/>
                </a:cubicBezTo>
                <a:cubicBezTo>
                  <a:pt x="1501702" y="3205991"/>
                  <a:pt x="1484604" y="3193665"/>
                  <a:pt x="1472673" y="3176962"/>
                </a:cubicBezTo>
                <a:cubicBezTo>
                  <a:pt x="1466004" y="3167625"/>
                  <a:pt x="1465816" y="3155049"/>
                  <a:pt x="1461787" y="3144305"/>
                </a:cubicBezTo>
                <a:cubicBezTo>
                  <a:pt x="1454926" y="3126009"/>
                  <a:pt x="1446877" y="3108172"/>
                  <a:pt x="1440016" y="3089876"/>
                </a:cubicBezTo>
                <a:cubicBezTo>
                  <a:pt x="1435987" y="3079132"/>
                  <a:pt x="1433650" y="3067766"/>
                  <a:pt x="1429130" y="3057219"/>
                </a:cubicBezTo>
                <a:cubicBezTo>
                  <a:pt x="1422737" y="3042304"/>
                  <a:pt x="1413949" y="3028505"/>
                  <a:pt x="1407358" y="3013676"/>
                </a:cubicBezTo>
                <a:cubicBezTo>
                  <a:pt x="1399422" y="2995820"/>
                  <a:pt x="1394325" y="2976725"/>
                  <a:pt x="1385587" y="2959248"/>
                </a:cubicBezTo>
                <a:cubicBezTo>
                  <a:pt x="1343382" y="2874836"/>
                  <a:pt x="1380293" y="2976019"/>
                  <a:pt x="1352930" y="2893933"/>
                </a:cubicBezTo>
                <a:cubicBezTo>
                  <a:pt x="1345673" y="2886676"/>
                  <a:pt x="1336851" y="2880701"/>
                  <a:pt x="1331158" y="2872162"/>
                </a:cubicBezTo>
                <a:cubicBezTo>
                  <a:pt x="1295668" y="2818928"/>
                  <a:pt x="1324732" y="2840500"/>
                  <a:pt x="1287616" y="2795962"/>
                </a:cubicBezTo>
                <a:cubicBezTo>
                  <a:pt x="1232450" y="2729764"/>
                  <a:pt x="1273473" y="2800335"/>
                  <a:pt x="1233187" y="2719762"/>
                </a:cubicBezTo>
                <a:cubicBezTo>
                  <a:pt x="1222301" y="2708876"/>
                  <a:pt x="1212356" y="2696960"/>
                  <a:pt x="1200530" y="2687105"/>
                </a:cubicBezTo>
                <a:cubicBezTo>
                  <a:pt x="1146853" y="2642373"/>
                  <a:pt x="1129697" y="2662152"/>
                  <a:pt x="1037244" y="2654448"/>
                </a:cubicBezTo>
                <a:cubicBezTo>
                  <a:pt x="982305" y="2672760"/>
                  <a:pt x="1022206" y="2652034"/>
                  <a:pt x="982816" y="2697990"/>
                </a:cubicBezTo>
                <a:cubicBezTo>
                  <a:pt x="926463" y="2763736"/>
                  <a:pt x="948390" y="2714184"/>
                  <a:pt x="928387" y="2774190"/>
                </a:cubicBezTo>
                <a:cubicBezTo>
                  <a:pt x="928387" y="2774190"/>
                  <a:pt x="896775" y="2801030"/>
                  <a:pt x="884844" y="2817733"/>
                </a:cubicBezTo>
                <a:cubicBezTo>
                  <a:pt x="878175" y="2827070"/>
                  <a:pt x="877587" y="2839504"/>
                  <a:pt x="873958" y="2850390"/>
                </a:cubicBezTo>
                <a:cubicBezTo>
                  <a:pt x="873958" y="2850390"/>
                  <a:pt x="831281" y="2868389"/>
                  <a:pt x="808644" y="2872162"/>
                </a:cubicBezTo>
                <a:cubicBezTo>
                  <a:pt x="765545" y="2879345"/>
                  <a:pt x="721559" y="2879419"/>
                  <a:pt x="678016" y="2883048"/>
                </a:cubicBezTo>
                <a:cubicBezTo>
                  <a:pt x="678016" y="2883048"/>
                  <a:pt x="632162" y="2873439"/>
                  <a:pt x="612701" y="2861276"/>
                </a:cubicBezTo>
                <a:cubicBezTo>
                  <a:pt x="601607" y="2854342"/>
                  <a:pt x="598187" y="2839505"/>
                  <a:pt x="590930" y="2828619"/>
                </a:cubicBezTo>
                <a:cubicBezTo>
                  <a:pt x="531269" y="2788845"/>
                  <a:pt x="564124" y="2818550"/>
                  <a:pt x="514730" y="2719762"/>
                </a:cubicBezTo>
                <a:cubicBezTo>
                  <a:pt x="502164" y="2711385"/>
                  <a:pt x="493101" y="2705390"/>
                  <a:pt x="486710" y="2701194"/>
                </a:cubicBezTo>
                <a:lnTo>
                  <a:pt x="478920" y="2696135"/>
                </a:lnTo>
                <a:lnTo>
                  <a:pt x="485104" y="2699594"/>
                </a:lnTo>
                <a:cubicBezTo>
                  <a:pt x="490178" y="2702004"/>
                  <a:pt x="489389" y="2699489"/>
                  <a:pt x="460301" y="2676219"/>
                </a:cubicBezTo>
                <a:cubicBezTo>
                  <a:pt x="450085" y="2668046"/>
                  <a:pt x="438530" y="2661705"/>
                  <a:pt x="427644" y="2654448"/>
                </a:cubicBezTo>
                <a:cubicBezTo>
                  <a:pt x="369587" y="2650819"/>
                  <a:pt x="311643" y="2643562"/>
                  <a:pt x="253473" y="2643562"/>
                </a:cubicBezTo>
                <a:cubicBezTo>
                  <a:pt x="241998" y="2643562"/>
                  <a:pt x="229776" y="2647280"/>
                  <a:pt x="220816" y="2654448"/>
                </a:cubicBezTo>
                <a:cubicBezTo>
                  <a:pt x="210600" y="2662621"/>
                  <a:pt x="206301" y="2676219"/>
                  <a:pt x="199044" y="2687105"/>
                </a:cubicBezTo>
                <a:cubicBezTo>
                  <a:pt x="188158" y="2694362"/>
                  <a:pt x="177746" y="2702385"/>
                  <a:pt x="166387" y="2708876"/>
                </a:cubicBezTo>
                <a:cubicBezTo>
                  <a:pt x="152298" y="2716927"/>
                  <a:pt x="135057" y="2719962"/>
                  <a:pt x="122844" y="2730648"/>
                </a:cubicBezTo>
                <a:cubicBezTo>
                  <a:pt x="105359" y="2745948"/>
                  <a:pt x="93815" y="2766933"/>
                  <a:pt x="79301" y="2785076"/>
                </a:cubicBezTo>
                <a:lnTo>
                  <a:pt x="101073" y="2839505"/>
                </a:lnTo>
                <a:lnTo>
                  <a:pt x="93186" y="2847392"/>
                </a:lnTo>
                <a:lnTo>
                  <a:pt x="44976" y="2659898"/>
                </a:lnTo>
                <a:cubicBezTo>
                  <a:pt x="15486" y="2515788"/>
                  <a:pt x="0" y="2366578"/>
                  <a:pt x="0" y="2213750"/>
                </a:cubicBezTo>
                <a:cubicBezTo>
                  <a:pt x="0" y="1678854"/>
                  <a:pt x="189708" y="1188266"/>
                  <a:pt x="505513" y="805600"/>
                </a:cubicBezTo>
                <a:lnTo>
                  <a:pt x="615133" y="684987"/>
                </a:lnTo>
                <a:lnTo>
                  <a:pt x="616845" y="703963"/>
                </a:lnTo>
                <a:cubicBezTo>
                  <a:pt x="619038" y="711332"/>
                  <a:pt x="622374" y="718528"/>
                  <a:pt x="625720" y="725219"/>
                </a:cubicBezTo>
                <a:cubicBezTo>
                  <a:pt x="630310" y="734399"/>
                  <a:pt x="640234" y="739734"/>
                  <a:pt x="647491" y="746991"/>
                </a:cubicBezTo>
                <a:cubicBezTo>
                  <a:pt x="658377" y="750619"/>
                  <a:pt x="670309" y="751973"/>
                  <a:pt x="680148" y="757876"/>
                </a:cubicBezTo>
                <a:cubicBezTo>
                  <a:pt x="688949" y="763156"/>
                  <a:pt x="693906" y="773237"/>
                  <a:pt x="701920" y="779648"/>
                </a:cubicBezTo>
                <a:cubicBezTo>
                  <a:pt x="712136" y="787821"/>
                  <a:pt x="724361" y="793246"/>
                  <a:pt x="734577" y="801419"/>
                </a:cubicBezTo>
                <a:cubicBezTo>
                  <a:pt x="742591" y="807830"/>
                  <a:pt x="747547" y="817911"/>
                  <a:pt x="756348" y="823191"/>
                </a:cubicBezTo>
                <a:cubicBezTo>
                  <a:pt x="827004" y="865584"/>
                  <a:pt x="755615" y="800683"/>
                  <a:pt x="810777" y="855848"/>
                </a:cubicBezTo>
                <a:cubicBezTo>
                  <a:pt x="844452" y="867072"/>
                  <a:pt x="870435" y="877619"/>
                  <a:pt x="908748" y="877619"/>
                </a:cubicBezTo>
                <a:cubicBezTo>
                  <a:pt x="920223" y="877619"/>
                  <a:pt x="933292" y="874847"/>
                  <a:pt x="941406" y="866733"/>
                </a:cubicBezTo>
                <a:cubicBezTo>
                  <a:pt x="949520" y="858619"/>
                  <a:pt x="948663" y="844962"/>
                  <a:pt x="952291" y="834076"/>
                </a:cubicBezTo>
                <a:cubicBezTo>
                  <a:pt x="1002219" y="784151"/>
                  <a:pt x="943759" y="845454"/>
                  <a:pt x="1017606" y="746991"/>
                </a:cubicBezTo>
                <a:cubicBezTo>
                  <a:pt x="1023764" y="738780"/>
                  <a:pt x="1031363" y="731630"/>
                  <a:pt x="1039377" y="725219"/>
                </a:cubicBezTo>
                <a:cubicBezTo>
                  <a:pt x="1073704" y="697757"/>
                  <a:pt x="1112465" y="681676"/>
                  <a:pt x="1159120" y="681676"/>
                </a:cubicBezTo>
                <a:cubicBezTo>
                  <a:pt x="1172203" y="681676"/>
                  <a:pt x="1180891" y="696191"/>
                  <a:pt x="1191777" y="703448"/>
                </a:cubicBezTo>
                <a:cubicBezTo>
                  <a:pt x="1202663" y="707076"/>
                  <a:pt x="1214595" y="708430"/>
                  <a:pt x="1224434" y="714333"/>
                </a:cubicBezTo>
                <a:cubicBezTo>
                  <a:pt x="1233235" y="719613"/>
                  <a:pt x="1238192" y="729694"/>
                  <a:pt x="1246206" y="736105"/>
                </a:cubicBezTo>
                <a:cubicBezTo>
                  <a:pt x="1256422" y="744278"/>
                  <a:pt x="1268647" y="749703"/>
                  <a:pt x="1278863" y="757876"/>
                </a:cubicBezTo>
                <a:cubicBezTo>
                  <a:pt x="1286877" y="764287"/>
                  <a:pt x="1292620" y="773237"/>
                  <a:pt x="1300634" y="779648"/>
                </a:cubicBezTo>
                <a:cubicBezTo>
                  <a:pt x="1376417" y="840276"/>
                  <a:pt x="1288366" y="756494"/>
                  <a:pt x="1365948" y="834076"/>
                </a:cubicBezTo>
                <a:cubicBezTo>
                  <a:pt x="1380462" y="837705"/>
                  <a:pt x="1396109" y="838271"/>
                  <a:pt x="1409491" y="844962"/>
                </a:cubicBezTo>
                <a:cubicBezTo>
                  <a:pt x="1418671" y="849552"/>
                  <a:pt x="1422462" y="861453"/>
                  <a:pt x="1431263" y="866733"/>
                </a:cubicBezTo>
                <a:cubicBezTo>
                  <a:pt x="1441102" y="872637"/>
                  <a:pt x="1453034" y="873990"/>
                  <a:pt x="1463920" y="877619"/>
                </a:cubicBezTo>
                <a:cubicBezTo>
                  <a:pt x="1518349" y="881248"/>
                  <a:pt x="1572657" y="888505"/>
                  <a:pt x="1627206" y="888505"/>
                </a:cubicBezTo>
                <a:cubicBezTo>
                  <a:pt x="1638681" y="888505"/>
                  <a:pt x="1657716" y="888891"/>
                  <a:pt x="1659863" y="877619"/>
                </a:cubicBezTo>
                <a:cubicBezTo>
                  <a:pt x="1673459" y="806240"/>
                  <a:pt x="1667120" y="732476"/>
                  <a:pt x="1670748" y="659905"/>
                </a:cubicBezTo>
                <a:cubicBezTo>
                  <a:pt x="1705902" y="589599"/>
                  <a:pt x="1688584" y="632105"/>
                  <a:pt x="1714291" y="529276"/>
                </a:cubicBezTo>
                <a:cubicBezTo>
                  <a:pt x="1721548" y="522019"/>
                  <a:pt x="1730783" y="516306"/>
                  <a:pt x="1736063" y="507505"/>
                </a:cubicBezTo>
                <a:cubicBezTo>
                  <a:pt x="1750423" y="483571"/>
                  <a:pt x="1738629" y="466450"/>
                  <a:pt x="1768720" y="453076"/>
                </a:cubicBezTo>
                <a:cubicBezTo>
                  <a:pt x="1792860" y="442347"/>
                  <a:pt x="1819520" y="438562"/>
                  <a:pt x="1844920" y="431305"/>
                </a:cubicBezTo>
                <a:cubicBezTo>
                  <a:pt x="1844920" y="431305"/>
                  <a:pt x="1889708" y="442813"/>
                  <a:pt x="1910234" y="453076"/>
                </a:cubicBezTo>
                <a:cubicBezTo>
                  <a:pt x="1919414" y="457666"/>
                  <a:pt x="1924749" y="467591"/>
                  <a:pt x="1932006" y="474848"/>
                </a:cubicBezTo>
                <a:cubicBezTo>
                  <a:pt x="1941257" y="484099"/>
                  <a:pt x="1953777" y="489362"/>
                  <a:pt x="1964663" y="496619"/>
                </a:cubicBezTo>
                <a:cubicBezTo>
                  <a:pt x="1986434" y="511133"/>
                  <a:pt x="2005555" y="530769"/>
                  <a:pt x="2029977" y="540162"/>
                </a:cubicBezTo>
                <a:cubicBezTo>
                  <a:pt x="2053925" y="549373"/>
                  <a:pt x="2080777" y="547419"/>
                  <a:pt x="2106177" y="551048"/>
                </a:cubicBezTo>
                <a:cubicBezTo>
                  <a:pt x="2166051" y="531090"/>
                  <a:pt x="2112406" y="552154"/>
                  <a:pt x="2171491" y="518391"/>
                </a:cubicBezTo>
                <a:cubicBezTo>
                  <a:pt x="2185580" y="510340"/>
                  <a:pt x="2203559" y="508094"/>
                  <a:pt x="2215034" y="496619"/>
                </a:cubicBezTo>
                <a:cubicBezTo>
                  <a:pt x="2223148" y="488505"/>
                  <a:pt x="2224497" y="475348"/>
                  <a:pt x="2225920" y="463962"/>
                </a:cubicBezTo>
                <a:cubicBezTo>
                  <a:pt x="2231788" y="417017"/>
                  <a:pt x="2233177" y="369619"/>
                  <a:pt x="2236806" y="322448"/>
                </a:cubicBezTo>
                <a:lnTo>
                  <a:pt x="2225920" y="289791"/>
                </a:lnTo>
                <a:lnTo>
                  <a:pt x="2204148" y="224476"/>
                </a:lnTo>
                <a:cubicBezTo>
                  <a:pt x="2196891" y="202705"/>
                  <a:pt x="2188971" y="181143"/>
                  <a:pt x="2182377" y="159162"/>
                </a:cubicBezTo>
                <a:cubicBezTo>
                  <a:pt x="2179532" y="149679"/>
                  <a:pt x="2167920" y="95152"/>
                  <a:pt x="2160606" y="82962"/>
                </a:cubicBezTo>
                <a:cubicBezTo>
                  <a:pt x="2155326" y="74161"/>
                  <a:pt x="2145245" y="69205"/>
                  <a:pt x="2138834" y="61191"/>
                </a:cubicBezTo>
                <a:cubicBezTo>
                  <a:pt x="2130661" y="50975"/>
                  <a:pt x="2124320" y="39419"/>
                  <a:pt x="2117063" y="28533"/>
                </a:cubicBezTo>
                <a:cubicBezTo>
                  <a:pt x="2055502" y="8014"/>
                  <a:pt x="2095231" y="25433"/>
                  <a:pt x="2089270" y="11686"/>
                </a:cubicBezTo>
                <a:lnTo>
                  <a:pt x="2085303" y="6486"/>
                </a:lnTo>
                <a:lnTo>
                  <a:pt x="2213750" y="0"/>
                </a:lnTo>
                <a:close/>
              </a:path>
            </a:pathLst>
          </a:custGeom>
          <a:solidFill>
            <a:srgbClr val="0070C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1513892" y="1525152"/>
            <a:ext cx="5450" cy="5943"/>
          </a:xfrm>
          <a:custGeom>
            <a:rect b="b" l="l" r="r" t="t"/>
            <a:pathLst>
              <a:path extrusionOk="0" h="5943" w="5450">
                <a:moveTo>
                  <a:pt x="5444" y="21"/>
                </a:moveTo>
                <a:cubicBezTo>
                  <a:pt x="5344" y="220"/>
                  <a:pt x="3925" y="1818"/>
                  <a:pt x="212" y="5725"/>
                </a:cubicBezTo>
                <a:lnTo>
                  <a:pt x="0" y="5943"/>
                </a:lnTo>
                <a:lnTo>
                  <a:pt x="2754" y="2705"/>
                </a:lnTo>
                <a:cubicBezTo>
                  <a:pt x="4321" y="1020"/>
                  <a:pt x="5542" y="-179"/>
                  <a:pt x="5444" y="2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1292393" y="1661846"/>
            <a:ext cx="34391" cy="20893"/>
          </a:xfrm>
          <a:custGeom>
            <a:rect b="b" l="l" r="r" t="t"/>
            <a:pathLst>
              <a:path extrusionOk="0" h="20893" w="34391">
                <a:moveTo>
                  <a:pt x="34391" y="0"/>
                </a:moveTo>
                <a:lnTo>
                  <a:pt x="33474" y="3670"/>
                </a:lnTo>
                <a:cubicBezTo>
                  <a:pt x="29845" y="14556"/>
                  <a:pt x="18960" y="18184"/>
                  <a:pt x="6260" y="19999"/>
                </a:cubicBezTo>
                <a:lnTo>
                  <a:pt x="0" y="20893"/>
                </a:lnTo>
                <a:lnTo>
                  <a:pt x="34391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508677" y="1870465"/>
            <a:ext cx="5935" cy="5443"/>
          </a:xfrm>
          <a:custGeom>
            <a:rect b="b" l="l" r="r" t="t"/>
            <a:pathLst>
              <a:path extrusionOk="0" h="5443" w="5935">
                <a:moveTo>
                  <a:pt x="5914" y="6"/>
                </a:moveTo>
                <a:cubicBezTo>
                  <a:pt x="6114" y="-92"/>
                  <a:pt x="4915" y="1129"/>
                  <a:pt x="3230" y="2696"/>
                </a:cubicBezTo>
                <a:lnTo>
                  <a:pt x="0" y="5443"/>
                </a:lnTo>
                <a:lnTo>
                  <a:pt x="211" y="5238"/>
                </a:lnTo>
                <a:cubicBezTo>
                  <a:pt x="4118" y="1524"/>
                  <a:pt x="5715" y="105"/>
                  <a:pt x="5914" y="6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989303" y="1877257"/>
            <a:ext cx="439" cy="1703"/>
          </a:xfrm>
          <a:custGeom>
            <a:rect b="b" l="l" r="r" t="t"/>
            <a:pathLst>
              <a:path extrusionOk="0" h="1703" w="439">
                <a:moveTo>
                  <a:pt x="286" y="453"/>
                </a:moveTo>
                <a:cubicBezTo>
                  <a:pt x="512" y="-325"/>
                  <a:pt x="532" y="-198"/>
                  <a:pt x="30" y="1603"/>
                </a:cubicBezTo>
                <a:lnTo>
                  <a:pt x="0" y="1703"/>
                </a:lnTo>
                <a:lnTo>
                  <a:pt x="286" y="453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838193" y="1902142"/>
            <a:ext cx="143810" cy="132540"/>
          </a:xfrm>
          <a:custGeom>
            <a:rect b="b" l="l" r="r" t="t"/>
            <a:pathLst>
              <a:path extrusionOk="0" h="132540" w="143810">
                <a:moveTo>
                  <a:pt x="143810" y="0"/>
                </a:moveTo>
                <a:lnTo>
                  <a:pt x="139331" y="13744"/>
                </a:lnTo>
                <a:cubicBezTo>
                  <a:pt x="128445" y="24630"/>
                  <a:pt x="116529" y="34575"/>
                  <a:pt x="106674" y="46401"/>
                </a:cubicBezTo>
                <a:cubicBezTo>
                  <a:pt x="98298" y="56452"/>
                  <a:pt x="95118" y="70885"/>
                  <a:pt x="84902" y="79058"/>
                </a:cubicBezTo>
                <a:cubicBezTo>
                  <a:pt x="47346" y="109103"/>
                  <a:pt x="49337" y="96592"/>
                  <a:pt x="52918" y="88268"/>
                </a:cubicBezTo>
                <a:lnTo>
                  <a:pt x="54463" y="85212"/>
                </a:lnTo>
                <a:lnTo>
                  <a:pt x="54737" y="84765"/>
                </a:lnTo>
                <a:cubicBezTo>
                  <a:pt x="55816" y="82878"/>
                  <a:pt x="55809" y="82713"/>
                  <a:pt x="55308" y="83540"/>
                </a:cubicBezTo>
                <a:lnTo>
                  <a:pt x="54463" y="85212"/>
                </a:lnTo>
                <a:lnTo>
                  <a:pt x="47645" y="96325"/>
                </a:lnTo>
                <a:cubicBezTo>
                  <a:pt x="43799" y="102387"/>
                  <a:pt x="38273" y="110903"/>
                  <a:pt x="30474" y="122601"/>
                </a:cubicBezTo>
                <a:cubicBezTo>
                  <a:pt x="27246" y="123677"/>
                  <a:pt x="22450" y="124938"/>
                  <a:pt x="17017" y="126553"/>
                </a:cubicBezTo>
                <a:lnTo>
                  <a:pt x="0" y="132540"/>
                </a:lnTo>
                <a:lnTo>
                  <a:pt x="9603" y="121974"/>
                </a:lnTo>
                <a:lnTo>
                  <a:pt x="14381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814238" y="2034683"/>
            <a:ext cx="23955" cy="26029"/>
          </a:xfrm>
          <a:custGeom>
            <a:rect b="b" l="l" r="r" t="t"/>
            <a:pathLst>
              <a:path extrusionOk="0" h="26029" w="23955">
                <a:moveTo>
                  <a:pt x="23955" y="0"/>
                </a:moveTo>
                <a:lnTo>
                  <a:pt x="299" y="26029"/>
                </a:lnTo>
                <a:lnTo>
                  <a:pt x="0" y="22718"/>
                </a:lnTo>
                <a:cubicBezTo>
                  <a:pt x="1758" y="12171"/>
                  <a:pt x="12137" y="5083"/>
                  <a:pt x="23691" y="93"/>
                </a:cubicBezTo>
                <a:lnTo>
                  <a:pt x="23955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4293377" y="2305642"/>
            <a:ext cx="2148" cy="1173"/>
          </a:xfrm>
          <a:custGeom>
            <a:rect b="b" l="l" r="r" t="t"/>
            <a:pathLst>
              <a:path extrusionOk="0" h="1173" w="2148">
                <a:moveTo>
                  <a:pt x="0" y="0"/>
                </a:moveTo>
                <a:lnTo>
                  <a:pt x="1675" y="847"/>
                </a:lnTo>
                <a:cubicBezTo>
                  <a:pt x="2502" y="1348"/>
                  <a:pt x="2337" y="1355"/>
                  <a:pt x="450" y="27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4505031" y="2591369"/>
            <a:ext cx="436" cy="1689"/>
          </a:xfrm>
          <a:custGeom>
            <a:rect b="b" l="l" r="r" t="t"/>
            <a:pathLst>
              <a:path extrusionOk="0" h="1689" w="436">
                <a:moveTo>
                  <a:pt x="153" y="453"/>
                </a:moveTo>
                <a:lnTo>
                  <a:pt x="436" y="1689"/>
                </a:lnTo>
                <a:lnTo>
                  <a:pt x="410" y="1603"/>
                </a:lnTo>
                <a:cubicBezTo>
                  <a:pt x="-93" y="-198"/>
                  <a:pt x="-73" y="-325"/>
                  <a:pt x="153" y="453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672556" y="4068175"/>
            <a:ext cx="5768" cy="3685"/>
          </a:xfrm>
          <a:custGeom>
            <a:rect b="b" l="l" r="r" t="t"/>
            <a:pathLst>
              <a:path extrusionOk="0" h="3685" w="5768">
                <a:moveTo>
                  <a:pt x="631" y="444"/>
                </a:moveTo>
                <a:cubicBezTo>
                  <a:pt x="-343" y="-205"/>
                  <a:pt x="-307" y="-228"/>
                  <a:pt x="1571" y="960"/>
                </a:cubicBezTo>
                <a:lnTo>
                  <a:pt x="5768" y="3685"/>
                </a:lnTo>
                <a:lnTo>
                  <a:pt x="5753" y="3677"/>
                </a:lnTo>
                <a:cubicBezTo>
                  <a:pt x="3589" y="2365"/>
                  <a:pt x="1605" y="1092"/>
                  <a:pt x="631" y="444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3599" y="4451637"/>
            <a:ext cx="16751" cy="34773"/>
          </a:xfrm>
          <a:custGeom>
            <a:rect b="b" l="l" r="r" t="t"/>
            <a:pathLst>
              <a:path extrusionOk="0" h="34773" w="16751">
                <a:moveTo>
                  <a:pt x="0" y="0"/>
                </a:moveTo>
                <a:lnTo>
                  <a:pt x="3078" y="3078"/>
                </a:lnTo>
                <a:cubicBezTo>
                  <a:pt x="11192" y="11192"/>
                  <a:pt x="14304" y="22278"/>
                  <a:pt x="16554" y="33956"/>
                </a:cubicBezTo>
                <a:lnTo>
                  <a:pt x="16751" y="3477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8" name="Google Shape;308;p4"/>
          <p:cNvSpPr/>
          <p:nvPr/>
        </p:nvSpPr>
        <p:spPr>
          <a:xfrm>
            <a:off x="390350" y="4486409"/>
            <a:ext cx="119712" cy="229824"/>
          </a:xfrm>
          <a:custGeom>
            <a:rect b="b" l="l" r="r" t="t"/>
            <a:pathLst>
              <a:path extrusionOk="0" h="229824" w="119712">
                <a:moveTo>
                  <a:pt x="0" y="0"/>
                </a:moveTo>
                <a:lnTo>
                  <a:pt x="76242" y="158270"/>
                </a:lnTo>
                <a:lnTo>
                  <a:pt x="119712" y="229824"/>
                </a:lnTo>
                <a:lnTo>
                  <a:pt x="114969" y="223625"/>
                </a:lnTo>
                <a:cubicBezTo>
                  <a:pt x="87558" y="193361"/>
                  <a:pt x="77004" y="218562"/>
                  <a:pt x="51641" y="142477"/>
                </a:cubicBezTo>
                <a:cubicBezTo>
                  <a:pt x="48012" y="131591"/>
                  <a:pt x="43907" y="120853"/>
                  <a:pt x="40755" y="109820"/>
                </a:cubicBezTo>
                <a:cubicBezTo>
                  <a:pt x="36645" y="95435"/>
                  <a:pt x="35763" y="80028"/>
                  <a:pt x="29870" y="66277"/>
                </a:cubicBezTo>
                <a:cubicBezTo>
                  <a:pt x="24716" y="54252"/>
                  <a:pt x="13412" y="45575"/>
                  <a:pt x="8098" y="336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9" name="Google Shape;309;p4"/>
          <p:cNvSpPr/>
          <p:nvPr/>
        </p:nvSpPr>
        <p:spPr>
          <a:xfrm>
            <a:off x="510062" y="4716233"/>
            <a:ext cx="11573" cy="19050"/>
          </a:xfrm>
          <a:custGeom>
            <a:rect b="b" l="l" r="r" t="t"/>
            <a:pathLst>
              <a:path extrusionOk="0" h="19050" w="11573">
                <a:moveTo>
                  <a:pt x="0" y="0"/>
                </a:moveTo>
                <a:lnTo>
                  <a:pt x="8129" y="10624"/>
                </a:lnTo>
                <a:lnTo>
                  <a:pt x="11573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0" name="Google Shape;310;p4"/>
          <p:cNvSpPr/>
          <p:nvPr/>
        </p:nvSpPr>
        <p:spPr>
          <a:xfrm>
            <a:off x="521635" y="4735284"/>
            <a:ext cx="25989" cy="42779"/>
          </a:xfrm>
          <a:custGeom>
            <a:rect b="b" l="l" r="r" t="t"/>
            <a:pathLst>
              <a:path extrusionOk="0" h="42779" w="25989">
                <a:moveTo>
                  <a:pt x="0" y="0"/>
                </a:moveTo>
                <a:lnTo>
                  <a:pt x="25989" y="42779"/>
                </a:lnTo>
                <a:lnTo>
                  <a:pt x="7442" y="24231"/>
                </a:lnTo>
                <a:cubicBezTo>
                  <a:pt x="5627" y="18788"/>
                  <a:pt x="4497" y="13011"/>
                  <a:pt x="3025" y="7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547624" y="4778063"/>
            <a:ext cx="94047" cy="134985"/>
          </a:xfrm>
          <a:custGeom>
            <a:rect b="b" l="l" r="r" t="t"/>
            <a:pathLst>
              <a:path extrusionOk="0" h="134985" w="94047">
                <a:moveTo>
                  <a:pt x="0" y="0"/>
                </a:moveTo>
                <a:lnTo>
                  <a:pt x="3224" y="3224"/>
                </a:lnTo>
                <a:cubicBezTo>
                  <a:pt x="13440" y="11397"/>
                  <a:pt x="27708" y="14779"/>
                  <a:pt x="35881" y="24995"/>
                </a:cubicBezTo>
                <a:cubicBezTo>
                  <a:pt x="43049" y="33955"/>
                  <a:pt x="43138" y="46766"/>
                  <a:pt x="46767" y="57652"/>
                </a:cubicBezTo>
                <a:cubicBezTo>
                  <a:pt x="57653" y="61281"/>
                  <a:pt x="71310" y="60424"/>
                  <a:pt x="79424" y="68538"/>
                </a:cubicBezTo>
                <a:cubicBezTo>
                  <a:pt x="87538" y="76652"/>
                  <a:pt x="88424" y="89877"/>
                  <a:pt x="90310" y="101195"/>
                </a:cubicBezTo>
                <a:cubicBezTo>
                  <a:pt x="90539" y="102567"/>
                  <a:pt x="91668" y="113102"/>
                  <a:pt x="93320" y="128391"/>
                </a:cubicBezTo>
                <a:lnTo>
                  <a:pt x="94047" y="134985"/>
                </a:lnTo>
                <a:lnTo>
                  <a:pt x="29854" y="491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981192" y="5276070"/>
            <a:ext cx="257214" cy="187343"/>
          </a:xfrm>
          <a:custGeom>
            <a:rect b="b" l="l" r="r" t="t"/>
            <a:pathLst>
              <a:path extrusionOk="0" h="187343" w="257214">
                <a:moveTo>
                  <a:pt x="0" y="0"/>
                </a:moveTo>
                <a:lnTo>
                  <a:pt x="15970" y="5960"/>
                </a:lnTo>
                <a:cubicBezTo>
                  <a:pt x="25150" y="10550"/>
                  <a:pt x="28941" y="22451"/>
                  <a:pt x="37742" y="27731"/>
                </a:cubicBezTo>
                <a:cubicBezTo>
                  <a:pt x="116509" y="74990"/>
                  <a:pt x="20017" y="-11765"/>
                  <a:pt x="103056" y="71274"/>
                </a:cubicBezTo>
                <a:cubicBezTo>
                  <a:pt x="163062" y="91277"/>
                  <a:pt x="113510" y="69350"/>
                  <a:pt x="179256" y="125703"/>
                </a:cubicBezTo>
                <a:cubicBezTo>
                  <a:pt x="189189" y="134217"/>
                  <a:pt x="201697" y="139301"/>
                  <a:pt x="211913" y="147474"/>
                </a:cubicBezTo>
                <a:cubicBezTo>
                  <a:pt x="219927" y="153885"/>
                  <a:pt x="225671" y="162834"/>
                  <a:pt x="233685" y="169245"/>
                </a:cubicBezTo>
                <a:cubicBezTo>
                  <a:pt x="240185" y="174445"/>
                  <a:pt x="245241" y="178436"/>
                  <a:pt x="249220" y="181491"/>
                </a:cubicBezTo>
                <a:lnTo>
                  <a:pt x="257214" y="187343"/>
                </a:lnTo>
                <a:lnTo>
                  <a:pt x="194233" y="149081"/>
                </a:lnTo>
                <a:cubicBezTo>
                  <a:pt x="135347" y="109299"/>
                  <a:pt x="78478" y="66757"/>
                  <a:pt x="23812" y="2164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3" name="Google Shape;313;p4"/>
          <p:cNvSpPr/>
          <p:nvPr/>
        </p:nvSpPr>
        <p:spPr>
          <a:xfrm>
            <a:off x="1238406" y="5463413"/>
            <a:ext cx="1713" cy="1041"/>
          </a:xfrm>
          <a:custGeom>
            <a:rect b="b" l="l" r="r" t="t"/>
            <a:pathLst>
              <a:path extrusionOk="0" h="1041" w="1713">
                <a:moveTo>
                  <a:pt x="0" y="0"/>
                </a:moveTo>
                <a:lnTo>
                  <a:pt x="1713" y="1041"/>
                </a:lnTo>
                <a:lnTo>
                  <a:pt x="1067" y="78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4" name="Google Shape;314;p4"/>
          <p:cNvSpPr/>
          <p:nvPr/>
        </p:nvSpPr>
        <p:spPr>
          <a:xfrm>
            <a:off x="1240119" y="5464454"/>
            <a:ext cx="98209" cy="59663"/>
          </a:xfrm>
          <a:custGeom>
            <a:rect b="b" l="l" r="r" t="t"/>
            <a:pathLst>
              <a:path extrusionOk="0" h="59663" w="98209">
                <a:moveTo>
                  <a:pt x="0" y="0"/>
                </a:moveTo>
                <a:lnTo>
                  <a:pt x="6793" y="2728"/>
                </a:lnTo>
                <a:cubicBezTo>
                  <a:pt x="9914" y="2339"/>
                  <a:pt x="13243" y="105"/>
                  <a:pt x="40072" y="13519"/>
                </a:cubicBezTo>
                <a:cubicBezTo>
                  <a:pt x="51774" y="19370"/>
                  <a:pt x="61843" y="28033"/>
                  <a:pt x="72729" y="35290"/>
                </a:cubicBezTo>
                <a:cubicBezTo>
                  <a:pt x="81268" y="40983"/>
                  <a:pt x="88258" y="48529"/>
                  <a:pt x="95061" y="56322"/>
                </a:cubicBezTo>
                <a:lnTo>
                  <a:pt x="98209" y="5966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5" name="Google Shape;315;p4"/>
          <p:cNvSpPr/>
          <p:nvPr/>
        </p:nvSpPr>
        <p:spPr>
          <a:xfrm>
            <a:off x="1338328" y="5524116"/>
            <a:ext cx="155916" cy="77576"/>
          </a:xfrm>
          <a:custGeom>
            <a:rect b="b" l="l" r="r" t="t"/>
            <a:pathLst>
              <a:path extrusionOk="0" h="77576" w="155916">
                <a:moveTo>
                  <a:pt x="0" y="0"/>
                </a:moveTo>
                <a:lnTo>
                  <a:pt x="19621" y="11920"/>
                </a:lnTo>
                <a:lnTo>
                  <a:pt x="155916" y="77576"/>
                </a:lnTo>
                <a:lnTo>
                  <a:pt x="146462" y="76991"/>
                </a:lnTo>
                <a:cubicBezTo>
                  <a:pt x="135122" y="76179"/>
                  <a:pt x="121547" y="75089"/>
                  <a:pt x="105149" y="73598"/>
                </a:cubicBezTo>
                <a:cubicBezTo>
                  <a:pt x="48436" y="54695"/>
                  <a:pt x="93414" y="75096"/>
                  <a:pt x="50720" y="40941"/>
                </a:cubicBezTo>
                <a:cubicBezTo>
                  <a:pt x="40504" y="32768"/>
                  <a:pt x="27996" y="27684"/>
                  <a:pt x="18063" y="1917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6" name="Google Shape;316;p4"/>
          <p:cNvSpPr/>
          <p:nvPr/>
        </p:nvSpPr>
        <p:spPr>
          <a:xfrm>
            <a:off x="1494244" y="5601693"/>
            <a:ext cx="169280" cy="65199"/>
          </a:xfrm>
          <a:custGeom>
            <a:rect b="b" l="l" r="r" t="t"/>
            <a:pathLst>
              <a:path extrusionOk="0" h="65199" w="169280">
                <a:moveTo>
                  <a:pt x="0" y="0"/>
                </a:moveTo>
                <a:lnTo>
                  <a:pt x="18448" y="1142"/>
                </a:lnTo>
                <a:cubicBezTo>
                  <a:pt x="63191" y="3420"/>
                  <a:pt x="48621" y="123"/>
                  <a:pt x="101633" y="17794"/>
                </a:cubicBezTo>
                <a:cubicBezTo>
                  <a:pt x="123404" y="25051"/>
                  <a:pt x="150720" y="23338"/>
                  <a:pt x="166947" y="39565"/>
                </a:cubicBezTo>
                <a:cubicBezTo>
                  <a:pt x="171004" y="43622"/>
                  <a:pt x="169190" y="49065"/>
                  <a:pt x="165908" y="54854"/>
                </a:cubicBezTo>
                <a:lnTo>
                  <a:pt x="160043" y="65199"/>
                </a:lnTo>
                <a:lnTo>
                  <a:pt x="57219" y="2756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7" name="Google Shape;317;p4"/>
          <p:cNvSpPr/>
          <p:nvPr/>
        </p:nvSpPr>
        <p:spPr>
          <a:xfrm>
            <a:off x="1650305" y="5666891"/>
            <a:ext cx="291854" cy="84968"/>
          </a:xfrm>
          <a:custGeom>
            <a:rect b="b" l="l" r="r" t="t"/>
            <a:pathLst>
              <a:path extrusionOk="0" h="84968" w="291854">
                <a:moveTo>
                  <a:pt x="3982" y="0"/>
                </a:moveTo>
                <a:lnTo>
                  <a:pt x="104548" y="36807"/>
                </a:lnTo>
                <a:lnTo>
                  <a:pt x="291854" y="84968"/>
                </a:lnTo>
                <a:lnTo>
                  <a:pt x="277741" y="82317"/>
                </a:lnTo>
                <a:cubicBezTo>
                  <a:pt x="266847" y="80552"/>
                  <a:pt x="254087" y="79089"/>
                  <a:pt x="206829" y="72338"/>
                </a:cubicBezTo>
                <a:cubicBezTo>
                  <a:pt x="185058" y="65081"/>
                  <a:pt x="163779" y="56132"/>
                  <a:pt x="141515" y="50566"/>
                </a:cubicBezTo>
                <a:cubicBezTo>
                  <a:pt x="127001" y="46938"/>
                  <a:pt x="112302" y="43980"/>
                  <a:pt x="97972" y="39681"/>
                </a:cubicBezTo>
                <a:cubicBezTo>
                  <a:pt x="75990" y="33087"/>
                  <a:pt x="54429" y="25166"/>
                  <a:pt x="32657" y="17909"/>
                </a:cubicBezTo>
                <a:lnTo>
                  <a:pt x="0" y="7023"/>
                </a:lnTo>
                <a:lnTo>
                  <a:pt x="3982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8" name="Google Shape;318;p4"/>
          <p:cNvSpPr/>
          <p:nvPr/>
        </p:nvSpPr>
        <p:spPr>
          <a:xfrm>
            <a:off x="1942159" y="5751859"/>
            <a:ext cx="47904" cy="9908"/>
          </a:xfrm>
          <a:custGeom>
            <a:rect b="b" l="l" r="r" t="t"/>
            <a:pathLst>
              <a:path extrusionOk="0" h="9908" w="47904">
                <a:moveTo>
                  <a:pt x="0" y="0"/>
                </a:moveTo>
                <a:lnTo>
                  <a:pt x="4907" y="922"/>
                </a:lnTo>
                <a:cubicBezTo>
                  <a:pt x="13500" y="2655"/>
                  <a:pt x="25706" y="5162"/>
                  <a:pt x="45603" y="9141"/>
                </a:cubicBezTo>
                <a:lnTo>
                  <a:pt x="47904" y="9908"/>
                </a:lnTo>
                <a:lnTo>
                  <a:pt x="24847" y="638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19" name="Google Shape;319;p4"/>
          <p:cNvSpPr/>
          <p:nvPr/>
        </p:nvSpPr>
        <p:spPr>
          <a:xfrm>
            <a:off x="3997936" y="2887435"/>
            <a:ext cx="578552" cy="418184"/>
          </a:xfrm>
          <a:custGeom>
            <a:rect b="b" l="l" r="r" t="t"/>
            <a:pathLst>
              <a:path extrusionOk="0" h="418184" w="578552">
                <a:moveTo>
                  <a:pt x="141515" y="21772"/>
                </a:moveTo>
                <a:cubicBezTo>
                  <a:pt x="163286" y="3629"/>
                  <a:pt x="214225" y="15706"/>
                  <a:pt x="250372" y="10886"/>
                </a:cubicBezTo>
                <a:cubicBezTo>
                  <a:pt x="268712" y="8441"/>
                  <a:pt x="286298" y="0"/>
                  <a:pt x="304800" y="0"/>
                </a:cubicBezTo>
                <a:cubicBezTo>
                  <a:pt x="355729" y="0"/>
                  <a:pt x="406400" y="7257"/>
                  <a:pt x="457200" y="10886"/>
                </a:cubicBezTo>
                <a:cubicBezTo>
                  <a:pt x="532130" y="85816"/>
                  <a:pt x="408478" y="-42426"/>
                  <a:pt x="500743" y="76200"/>
                </a:cubicBezTo>
                <a:cubicBezTo>
                  <a:pt x="516496" y="96453"/>
                  <a:pt x="555172" y="130629"/>
                  <a:pt x="555172" y="130629"/>
                </a:cubicBezTo>
                <a:cubicBezTo>
                  <a:pt x="558801" y="141515"/>
                  <a:pt x="563275" y="152154"/>
                  <a:pt x="566058" y="163286"/>
                </a:cubicBezTo>
                <a:cubicBezTo>
                  <a:pt x="581506" y="225080"/>
                  <a:pt x="583885" y="255266"/>
                  <a:pt x="566058" y="326572"/>
                </a:cubicBezTo>
                <a:cubicBezTo>
                  <a:pt x="563569" y="336529"/>
                  <a:pt x="553815" y="344531"/>
                  <a:pt x="544286" y="348343"/>
                </a:cubicBezTo>
                <a:cubicBezTo>
                  <a:pt x="516504" y="359456"/>
                  <a:pt x="485587" y="360653"/>
                  <a:pt x="457200" y="370115"/>
                </a:cubicBezTo>
                <a:lnTo>
                  <a:pt x="424543" y="381000"/>
                </a:lnTo>
                <a:cubicBezTo>
                  <a:pt x="360293" y="445252"/>
                  <a:pt x="405707" y="410686"/>
                  <a:pt x="217715" y="391886"/>
                </a:cubicBezTo>
                <a:cubicBezTo>
                  <a:pt x="206297" y="390744"/>
                  <a:pt x="195089" y="386572"/>
                  <a:pt x="185058" y="381000"/>
                </a:cubicBezTo>
                <a:cubicBezTo>
                  <a:pt x="162185" y="368293"/>
                  <a:pt x="119743" y="337458"/>
                  <a:pt x="119743" y="337458"/>
                </a:cubicBezTo>
                <a:cubicBezTo>
                  <a:pt x="109853" y="322622"/>
                  <a:pt x="93438" y="293372"/>
                  <a:pt x="76200" y="283029"/>
                </a:cubicBezTo>
                <a:cubicBezTo>
                  <a:pt x="66361" y="277125"/>
                  <a:pt x="54429" y="275772"/>
                  <a:pt x="43543" y="272143"/>
                </a:cubicBezTo>
                <a:cubicBezTo>
                  <a:pt x="39915" y="261257"/>
                  <a:pt x="38562" y="249325"/>
                  <a:pt x="32658" y="239486"/>
                </a:cubicBezTo>
                <a:cubicBezTo>
                  <a:pt x="-12173" y="164769"/>
                  <a:pt x="30840" y="277576"/>
                  <a:pt x="0" y="185058"/>
                </a:cubicBezTo>
                <a:cubicBezTo>
                  <a:pt x="16394" y="135876"/>
                  <a:pt x="-1259" y="158221"/>
                  <a:pt x="54429" y="141515"/>
                </a:cubicBezTo>
                <a:cubicBezTo>
                  <a:pt x="76410" y="134921"/>
                  <a:pt x="119743" y="119743"/>
                  <a:pt x="119743" y="119743"/>
                </a:cubicBezTo>
                <a:cubicBezTo>
                  <a:pt x="149213" y="90275"/>
                  <a:pt x="119744" y="39915"/>
                  <a:pt x="141515" y="21772"/>
                </a:cubicBez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20" name="Google Shape;320;p4"/>
          <p:cNvSpPr/>
          <p:nvPr/>
        </p:nvSpPr>
        <p:spPr>
          <a:xfrm>
            <a:off x="5151822" y="3823607"/>
            <a:ext cx="1034143" cy="635660"/>
          </a:xfrm>
          <a:custGeom>
            <a:rect b="b" l="l" r="r" t="t"/>
            <a:pathLst>
              <a:path extrusionOk="0" h="635660" w="1034143">
                <a:moveTo>
                  <a:pt x="293914" y="0"/>
                </a:moveTo>
                <a:cubicBezTo>
                  <a:pt x="399143" y="3629"/>
                  <a:pt x="504768" y="1058"/>
                  <a:pt x="609600" y="10886"/>
                </a:cubicBezTo>
                <a:cubicBezTo>
                  <a:pt x="622626" y="12107"/>
                  <a:pt x="633006" y="23406"/>
                  <a:pt x="642257" y="32657"/>
                </a:cubicBezTo>
                <a:cubicBezTo>
                  <a:pt x="651508" y="41908"/>
                  <a:pt x="656772" y="54428"/>
                  <a:pt x="664029" y="65314"/>
                </a:cubicBezTo>
                <a:cubicBezTo>
                  <a:pt x="703724" y="184407"/>
                  <a:pt x="640417" y="4022"/>
                  <a:pt x="696686" y="130628"/>
                </a:cubicBezTo>
                <a:cubicBezTo>
                  <a:pt x="715667" y="173336"/>
                  <a:pt x="704928" y="194180"/>
                  <a:pt x="740229" y="217714"/>
                </a:cubicBezTo>
                <a:cubicBezTo>
                  <a:pt x="753731" y="226715"/>
                  <a:pt x="769683" y="231435"/>
                  <a:pt x="783772" y="239486"/>
                </a:cubicBezTo>
                <a:cubicBezTo>
                  <a:pt x="795131" y="245977"/>
                  <a:pt x="804727" y="255406"/>
                  <a:pt x="816429" y="261257"/>
                </a:cubicBezTo>
                <a:cubicBezTo>
                  <a:pt x="826692" y="266389"/>
                  <a:pt x="838823" y="267011"/>
                  <a:pt x="849086" y="272143"/>
                </a:cubicBezTo>
                <a:cubicBezTo>
                  <a:pt x="860788" y="277994"/>
                  <a:pt x="869788" y="288601"/>
                  <a:pt x="881743" y="293914"/>
                </a:cubicBezTo>
                <a:cubicBezTo>
                  <a:pt x="902714" y="303235"/>
                  <a:pt x="947057" y="315686"/>
                  <a:pt x="947057" y="315686"/>
                </a:cubicBezTo>
                <a:cubicBezTo>
                  <a:pt x="989583" y="358210"/>
                  <a:pt x="951451" y="313589"/>
                  <a:pt x="979714" y="370114"/>
                </a:cubicBezTo>
                <a:cubicBezTo>
                  <a:pt x="985565" y="381816"/>
                  <a:pt x="996172" y="390816"/>
                  <a:pt x="1001486" y="402771"/>
                </a:cubicBezTo>
                <a:cubicBezTo>
                  <a:pt x="1016627" y="436839"/>
                  <a:pt x="1025097" y="475444"/>
                  <a:pt x="1034143" y="511628"/>
                </a:cubicBezTo>
                <a:cubicBezTo>
                  <a:pt x="1030514" y="551542"/>
                  <a:pt x="1041181" y="595523"/>
                  <a:pt x="1023257" y="631371"/>
                </a:cubicBezTo>
                <a:cubicBezTo>
                  <a:pt x="1016566" y="644752"/>
                  <a:pt x="994501" y="622761"/>
                  <a:pt x="979714" y="620486"/>
                </a:cubicBezTo>
                <a:cubicBezTo>
                  <a:pt x="947238" y="615490"/>
                  <a:pt x="914400" y="613229"/>
                  <a:pt x="881743" y="609600"/>
                </a:cubicBezTo>
                <a:cubicBezTo>
                  <a:pt x="870857" y="605971"/>
                  <a:pt x="859349" y="603846"/>
                  <a:pt x="849086" y="598714"/>
                </a:cubicBezTo>
                <a:cubicBezTo>
                  <a:pt x="837384" y="592863"/>
                  <a:pt x="828384" y="582256"/>
                  <a:pt x="816429" y="576943"/>
                </a:cubicBezTo>
                <a:cubicBezTo>
                  <a:pt x="795458" y="567622"/>
                  <a:pt x="772886" y="562428"/>
                  <a:pt x="751114" y="555171"/>
                </a:cubicBezTo>
                <a:lnTo>
                  <a:pt x="718457" y="544286"/>
                </a:lnTo>
                <a:cubicBezTo>
                  <a:pt x="636474" y="489629"/>
                  <a:pt x="740663" y="553802"/>
                  <a:pt x="642257" y="511628"/>
                </a:cubicBezTo>
                <a:cubicBezTo>
                  <a:pt x="630232" y="506474"/>
                  <a:pt x="621555" y="495170"/>
                  <a:pt x="609600" y="489857"/>
                </a:cubicBezTo>
                <a:cubicBezTo>
                  <a:pt x="588629" y="480537"/>
                  <a:pt x="544286" y="468086"/>
                  <a:pt x="544286" y="468086"/>
                </a:cubicBezTo>
                <a:cubicBezTo>
                  <a:pt x="517213" y="450037"/>
                  <a:pt x="499658" y="436382"/>
                  <a:pt x="468086" y="424543"/>
                </a:cubicBezTo>
                <a:cubicBezTo>
                  <a:pt x="454078" y="419290"/>
                  <a:pt x="439057" y="417286"/>
                  <a:pt x="424543" y="413657"/>
                </a:cubicBezTo>
                <a:cubicBezTo>
                  <a:pt x="391886" y="417286"/>
                  <a:pt x="359430" y="424543"/>
                  <a:pt x="326572" y="424543"/>
                </a:cubicBezTo>
                <a:cubicBezTo>
                  <a:pt x="208913" y="424543"/>
                  <a:pt x="221379" y="425765"/>
                  <a:pt x="152400" y="402771"/>
                </a:cubicBezTo>
                <a:cubicBezTo>
                  <a:pt x="137886" y="388257"/>
                  <a:pt x="124442" y="372586"/>
                  <a:pt x="108857" y="359228"/>
                </a:cubicBezTo>
                <a:cubicBezTo>
                  <a:pt x="98924" y="350714"/>
                  <a:pt x="85451" y="346708"/>
                  <a:pt x="76200" y="337457"/>
                </a:cubicBezTo>
                <a:cubicBezTo>
                  <a:pt x="66949" y="328206"/>
                  <a:pt x="62602" y="315016"/>
                  <a:pt x="54429" y="304800"/>
                </a:cubicBezTo>
                <a:cubicBezTo>
                  <a:pt x="48018" y="296786"/>
                  <a:pt x="39068" y="291042"/>
                  <a:pt x="32657" y="283028"/>
                </a:cubicBezTo>
                <a:cubicBezTo>
                  <a:pt x="8541" y="252883"/>
                  <a:pt x="11498" y="252206"/>
                  <a:pt x="0" y="217714"/>
                </a:cubicBezTo>
                <a:cubicBezTo>
                  <a:pt x="3629" y="185057"/>
                  <a:pt x="2241" y="151443"/>
                  <a:pt x="10886" y="119743"/>
                </a:cubicBezTo>
                <a:cubicBezTo>
                  <a:pt x="18409" y="92158"/>
                  <a:pt x="91065" y="77927"/>
                  <a:pt x="97972" y="76200"/>
                </a:cubicBezTo>
                <a:cubicBezTo>
                  <a:pt x="163774" y="59749"/>
                  <a:pt x="127327" y="70043"/>
                  <a:pt x="206829" y="43543"/>
                </a:cubicBezTo>
                <a:cubicBezTo>
                  <a:pt x="217715" y="39914"/>
                  <a:pt x="228011" y="32657"/>
                  <a:pt x="239486" y="32657"/>
                </a:cubicBezTo>
                <a:lnTo>
                  <a:pt x="293914" y="0"/>
                </a:ln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21" name="Google Shape;321;p4"/>
          <p:cNvSpPr/>
          <p:nvPr/>
        </p:nvSpPr>
        <p:spPr>
          <a:xfrm>
            <a:off x="4955879" y="1842407"/>
            <a:ext cx="1077686" cy="609600"/>
          </a:xfrm>
          <a:custGeom>
            <a:rect b="b" l="l" r="r" t="t"/>
            <a:pathLst>
              <a:path extrusionOk="0" h="609600" w="1077686">
                <a:moveTo>
                  <a:pt x="740229" y="337457"/>
                </a:moveTo>
                <a:cubicBezTo>
                  <a:pt x="732972" y="335643"/>
                  <a:pt x="698495" y="298748"/>
                  <a:pt x="674915" y="283028"/>
                </a:cubicBezTo>
                <a:cubicBezTo>
                  <a:pt x="660573" y="273467"/>
                  <a:pt x="595674" y="262826"/>
                  <a:pt x="587829" y="261257"/>
                </a:cubicBezTo>
                <a:cubicBezTo>
                  <a:pt x="478972" y="264886"/>
                  <a:pt x="369975" y="265554"/>
                  <a:pt x="261257" y="272143"/>
                </a:cubicBezTo>
                <a:cubicBezTo>
                  <a:pt x="230119" y="274030"/>
                  <a:pt x="222264" y="291639"/>
                  <a:pt x="195943" y="304800"/>
                </a:cubicBezTo>
                <a:cubicBezTo>
                  <a:pt x="185680" y="309932"/>
                  <a:pt x="173549" y="310554"/>
                  <a:pt x="163286" y="315686"/>
                </a:cubicBezTo>
                <a:cubicBezTo>
                  <a:pt x="78877" y="357890"/>
                  <a:pt x="180056" y="320981"/>
                  <a:pt x="97972" y="348343"/>
                </a:cubicBezTo>
                <a:cubicBezTo>
                  <a:pt x="90715" y="355600"/>
                  <a:pt x="84214" y="363703"/>
                  <a:pt x="76200" y="370114"/>
                </a:cubicBezTo>
                <a:cubicBezTo>
                  <a:pt x="65984" y="378287"/>
                  <a:pt x="52794" y="382635"/>
                  <a:pt x="43543" y="391886"/>
                </a:cubicBezTo>
                <a:cubicBezTo>
                  <a:pt x="34292" y="401137"/>
                  <a:pt x="29945" y="414327"/>
                  <a:pt x="21772" y="424543"/>
                </a:cubicBezTo>
                <a:cubicBezTo>
                  <a:pt x="15361" y="432557"/>
                  <a:pt x="7257" y="439057"/>
                  <a:pt x="0" y="446314"/>
                </a:cubicBezTo>
                <a:cubicBezTo>
                  <a:pt x="3629" y="464457"/>
                  <a:pt x="4389" y="483419"/>
                  <a:pt x="10886" y="500743"/>
                </a:cubicBezTo>
                <a:cubicBezTo>
                  <a:pt x="15480" y="512993"/>
                  <a:pt x="24143" y="523467"/>
                  <a:pt x="32657" y="533400"/>
                </a:cubicBezTo>
                <a:cubicBezTo>
                  <a:pt x="46015" y="548985"/>
                  <a:pt x="56727" y="570452"/>
                  <a:pt x="76200" y="576943"/>
                </a:cubicBezTo>
                <a:cubicBezTo>
                  <a:pt x="107322" y="587316"/>
                  <a:pt x="118233" y="591880"/>
                  <a:pt x="152400" y="598714"/>
                </a:cubicBezTo>
                <a:cubicBezTo>
                  <a:pt x="174043" y="603043"/>
                  <a:pt x="195943" y="605971"/>
                  <a:pt x="217715" y="609600"/>
                </a:cubicBezTo>
                <a:cubicBezTo>
                  <a:pt x="396236" y="604499"/>
                  <a:pt x="776299" y="597702"/>
                  <a:pt x="957943" y="576943"/>
                </a:cubicBezTo>
                <a:cubicBezTo>
                  <a:pt x="968140" y="575778"/>
                  <a:pt x="972458" y="562428"/>
                  <a:pt x="979715" y="555171"/>
                </a:cubicBezTo>
                <a:cubicBezTo>
                  <a:pt x="1029108" y="456384"/>
                  <a:pt x="1005254" y="495090"/>
                  <a:pt x="1045029" y="435428"/>
                </a:cubicBezTo>
                <a:cubicBezTo>
                  <a:pt x="1079060" y="299312"/>
                  <a:pt x="1035567" y="468544"/>
                  <a:pt x="1066800" y="359228"/>
                </a:cubicBezTo>
                <a:cubicBezTo>
                  <a:pt x="1070910" y="344843"/>
                  <a:pt x="1074057" y="330200"/>
                  <a:pt x="1077686" y="315686"/>
                </a:cubicBezTo>
                <a:cubicBezTo>
                  <a:pt x="1074057" y="239486"/>
                  <a:pt x="1073135" y="163109"/>
                  <a:pt x="1066800" y="87086"/>
                </a:cubicBezTo>
                <a:cubicBezTo>
                  <a:pt x="1065847" y="75651"/>
                  <a:pt x="1061047" y="64691"/>
                  <a:pt x="1055915" y="54428"/>
                </a:cubicBezTo>
                <a:cubicBezTo>
                  <a:pt x="1050064" y="42726"/>
                  <a:pt x="1044194" y="30146"/>
                  <a:pt x="1034143" y="21771"/>
                </a:cubicBezTo>
                <a:cubicBezTo>
                  <a:pt x="1021677" y="11383"/>
                  <a:pt x="1005114" y="7257"/>
                  <a:pt x="990600" y="0"/>
                </a:cubicBezTo>
                <a:cubicBezTo>
                  <a:pt x="903222" y="7944"/>
                  <a:pt x="889387" y="-9998"/>
                  <a:pt x="838200" y="32657"/>
                </a:cubicBezTo>
                <a:cubicBezTo>
                  <a:pt x="826373" y="42512"/>
                  <a:pt x="816429" y="54428"/>
                  <a:pt x="805543" y="65314"/>
                </a:cubicBezTo>
                <a:cubicBezTo>
                  <a:pt x="801914" y="79828"/>
                  <a:pt x="798956" y="94527"/>
                  <a:pt x="794657" y="108857"/>
                </a:cubicBezTo>
                <a:cubicBezTo>
                  <a:pt x="794640" y="108912"/>
                  <a:pt x="767452" y="190472"/>
                  <a:pt x="762000" y="206828"/>
                </a:cubicBezTo>
                <a:lnTo>
                  <a:pt x="740229" y="272143"/>
                </a:lnTo>
                <a:lnTo>
                  <a:pt x="718457" y="293914"/>
                </a:lnTo>
                <a:cubicBezTo>
                  <a:pt x="705949" y="331439"/>
                  <a:pt x="747486" y="339271"/>
                  <a:pt x="740229" y="337457"/>
                </a:cubicBezTo>
                <a:close/>
              </a:path>
            </a:pathLst>
          </a:custGeom>
          <a:solidFill>
            <a:schemeClr val="lt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22" name="Google Shape;322;p4"/>
          <p:cNvSpPr/>
          <p:nvPr/>
        </p:nvSpPr>
        <p:spPr>
          <a:xfrm>
            <a:off x="2921885" y="866841"/>
            <a:ext cx="914400" cy="9144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23" name="Google Shape;323;p4"/>
          <p:cNvSpPr/>
          <p:nvPr/>
        </p:nvSpPr>
        <p:spPr>
          <a:xfrm>
            <a:off x="3058466" y="728441"/>
            <a:ext cx="838200" cy="805543"/>
          </a:xfrm>
          <a:custGeom>
            <a:rect b="b" l="l" r="r" t="t"/>
            <a:pathLst>
              <a:path extrusionOk="0" h="805543" w="838200">
                <a:moveTo>
                  <a:pt x="130629" y="87086"/>
                </a:moveTo>
                <a:cubicBezTo>
                  <a:pt x="128815" y="78015"/>
                  <a:pt x="92264" y="88792"/>
                  <a:pt x="76200" y="97972"/>
                </a:cubicBezTo>
                <a:cubicBezTo>
                  <a:pt x="64841" y="104463"/>
                  <a:pt x="62602" y="120413"/>
                  <a:pt x="54429" y="130629"/>
                </a:cubicBezTo>
                <a:cubicBezTo>
                  <a:pt x="48018" y="138643"/>
                  <a:pt x="39914" y="145143"/>
                  <a:pt x="32657" y="152400"/>
                </a:cubicBezTo>
                <a:cubicBezTo>
                  <a:pt x="2772" y="242055"/>
                  <a:pt x="14132" y="194996"/>
                  <a:pt x="0" y="293914"/>
                </a:cubicBezTo>
                <a:cubicBezTo>
                  <a:pt x="3629" y="384628"/>
                  <a:pt x="4418" y="475501"/>
                  <a:pt x="10886" y="566057"/>
                </a:cubicBezTo>
                <a:cubicBezTo>
                  <a:pt x="13481" y="602381"/>
                  <a:pt x="23977" y="596028"/>
                  <a:pt x="43543" y="620486"/>
                </a:cubicBezTo>
                <a:cubicBezTo>
                  <a:pt x="51716" y="630702"/>
                  <a:pt x="55098" y="644970"/>
                  <a:pt x="65314" y="653143"/>
                </a:cubicBezTo>
                <a:cubicBezTo>
                  <a:pt x="74274" y="660311"/>
                  <a:pt x="87941" y="658456"/>
                  <a:pt x="97972" y="664029"/>
                </a:cubicBezTo>
                <a:cubicBezTo>
                  <a:pt x="210262" y="726412"/>
                  <a:pt x="122049" y="693827"/>
                  <a:pt x="195943" y="718457"/>
                </a:cubicBezTo>
                <a:cubicBezTo>
                  <a:pt x="233942" y="756457"/>
                  <a:pt x="207977" y="736983"/>
                  <a:pt x="283029" y="762000"/>
                </a:cubicBezTo>
                <a:lnTo>
                  <a:pt x="315686" y="772886"/>
                </a:lnTo>
                <a:cubicBezTo>
                  <a:pt x="326572" y="776515"/>
                  <a:pt x="337091" y="781522"/>
                  <a:pt x="348343" y="783772"/>
                </a:cubicBezTo>
                <a:cubicBezTo>
                  <a:pt x="427932" y="799689"/>
                  <a:pt x="384456" y="792040"/>
                  <a:pt x="478972" y="805543"/>
                </a:cubicBezTo>
                <a:cubicBezTo>
                  <a:pt x="544286" y="801914"/>
                  <a:pt x="609794" y="800859"/>
                  <a:pt x="674914" y="794657"/>
                </a:cubicBezTo>
                <a:cubicBezTo>
                  <a:pt x="712472" y="791080"/>
                  <a:pt x="703785" y="782447"/>
                  <a:pt x="729343" y="762000"/>
                </a:cubicBezTo>
                <a:cubicBezTo>
                  <a:pt x="798010" y="707066"/>
                  <a:pt x="731199" y="771030"/>
                  <a:pt x="783772" y="718457"/>
                </a:cubicBezTo>
                <a:cubicBezTo>
                  <a:pt x="787400" y="707571"/>
                  <a:pt x="788753" y="695639"/>
                  <a:pt x="794657" y="685800"/>
                </a:cubicBezTo>
                <a:cubicBezTo>
                  <a:pt x="799937" y="676999"/>
                  <a:pt x="811839" y="673209"/>
                  <a:pt x="816429" y="664029"/>
                </a:cubicBezTo>
                <a:cubicBezTo>
                  <a:pt x="826692" y="643503"/>
                  <a:pt x="838200" y="598714"/>
                  <a:pt x="838200" y="598714"/>
                </a:cubicBezTo>
                <a:cubicBezTo>
                  <a:pt x="825237" y="456122"/>
                  <a:pt x="839987" y="516991"/>
                  <a:pt x="805543" y="413657"/>
                </a:cubicBezTo>
                <a:lnTo>
                  <a:pt x="794657" y="381000"/>
                </a:lnTo>
                <a:cubicBezTo>
                  <a:pt x="791029" y="370114"/>
                  <a:pt x="791886" y="356456"/>
                  <a:pt x="783772" y="348343"/>
                </a:cubicBezTo>
                <a:lnTo>
                  <a:pt x="762000" y="326572"/>
                </a:lnTo>
                <a:cubicBezTo>
                  <a:pt x="758371" y="272143"/>
                  <a:pt x="758828" y="217287"/>
                  <a:pt x="751114" y="163286"/>
                </a:cubicBezTo>
                <a:cubicBezTo>
                  <a:pt x="747869" y="140568"/>
                  <a:pt x="751114" y="105229"/>
                  <a:pt x="729343" y="97972"/>
                </a:cubicBezTo>
                <a:cubicBezTo>
                  <a:pt x="651043" y="71871"/>
                  <a:pt x="748824" y="103538"/>
                  <a:pt x="653143" y="76200"/>
                </a:cubicBezTo>
                <a:cubicBezTo>
                  <a:pt x="642110" y="73048"/>
                  <a:pt x="631618" y="68097"/>
                  <a:pt x="620486" y="65314"/>
                </a:cubicBezTo>
                <a:cubicBezTo>
                  <a:pt x="602536" y="60827"/>
                  <a:pt x="584007" y="58916"/>
                  <a:pt x="566057" y="54429"/>
                </a:cubicBezTo>
                <a:cubicBezTo>
                  <a:pt x="554925" y="51646"/>
                  <a:pt x="544532" y="46326"/>
                  <a:pt x="533400" y="43543"/>
                </a:cubicBezTo>
                <a:cubicBezTo>
                  <a:pt x="515450" y="39055"/>
                  <a:pt x="497033" y="36671"/>
                  <a:pt x="478972" y="32657"/>
                </a:cubicBezTo>
                <a:cubicBezTo>
                  <a:pt x="464367" y="29412"/>
                  <a:pt x="450186" y="24232"/>
                  <a:pt x="435429" y="21772"/>
                </a:cubicBezTo>
                <a:cubicBezTo>
                  <a:pt x="384811" y="13336"/>
                  <a:pt x="283029" y="0"/>
                  <a:pt x="283029" y="0"/>
                </a:cubicBezTo>
                <a:cubicBezTo>
                  <a:pt x="228600" y="3629"/>
                  <a:pt x="172664" y="-2344"/>
                  <a:pt x="119743" y="10886"/>
                </a:cubicBezTo>
                <a:cubicBezTo>
                  <a:pt x="108611" y="13669"/>
                  <a:pt x="113989" y="33280"/>
                  <a:pt x="108857" y="43543"/>
                </a:cubicBezTo>
                <a:cubicBezTo>
                  <a:pt x="66653" y="127952"/>
                  <a:pt x="103562" y="26773"/>
                  <a:pt x="76200" y="108857"/>
                </a:cubicBezTo>
                <a:cubicBezTo>
                  <a:pt x="79829" y="123371"/>
                  <a:pt x="72893" y="147669"/>
                  <a:pt x="87086" y="152400"/>
                </a:cubicBezTo>
                <a:cubicBezTo>
                  <a:pt x="99497" y="156537"/>
                  <a:pt x="132443" y="96157"/>
                  <a:pt x="130629" y="87086"/>
                </a:cubicBezTo>
                <a:close/>
              </a:path>
            </a:pathLst>
          </a:custGeom>
          <a:solidFill>
            <a:srgbClr val="FFFF00"/>
          </a:solidFill>
          <a:ln cap="rnd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"/>
          <p:cNvSpPr/>
          <p:nvPr/>
        </p:nvSpPr>
        <p:spPr>
          <a:xfrm>
            <a:off x="9754856" y="57660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29" name="Google Shape;329;p5"/>
          <p:cNvSpPr/>
          <p:nvPr/>
        </p:nvSpPr>
        <p:spPr>
          <a:xfrm>
            <a:off x="2676908" y="689415"/>
            <a:ext cx="5400000" cy="54000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330" name="Google Shape;330;p5"/>
          <p:cNvCxnSpPr/>
          <p:nvPr/>
        </p:nvCxnSpPr>
        <p:spPr>
          <a:xfrm>
            <a:off x="7987554" y="8498541"/>
            <a:ext cx="13446" cy="753035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1" name="Google Shape;331;p5"/>
          <p:cNvCxnSpPr/>
          <p:nvPr/>
        </p:nvCxnSpPr>
        <p:spPr>
          <a:xfrm>
            <a:off x="4760260" y="7678481"/>
            <a:ext cx="46800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" name="Google Shape;332;p5"/>
          <p:cNvCxnSpPr/>
          <p:nvPr/>
        </p:nvCxnSpPr>
        <p:spPr>
          <a:xfrm flipH="1" rot="10800000">
            <a:off x="-1224111" y="7341664"/>
            <a:ext cx="4680000" cy="330926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p5"/>
          <p:cNvCxnSpPr/>
          <p:nvPr/>
        </p:nvCxnSpPr>
        <p:spPr>
          <a:xfrm>
            <a:off x="6192264" y="7140812"/>
            <a:ext cx="6830" cy="13023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4" name="Google Shape;334;p5"/>
          <p:cNvCxnSpPr>
            <a:stCxn id="329" idx="0"/>
            <a:endCxn id="329" idx="4"/>
          </p:cNvCxnSpPr>
          <p:nvPr/>
        </p:nvCxnSpPr>
        <p:spPr>
          <a:xfrm>
            <a:off x="5376908" y="689415"/>
            <a:ext cx="0" cy="54000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5" name="Google Shape;335;p5"/>
          <p:cNvCxnSpPr>
            <a:stCxn id="329" idx="1"/>
            <a:endCxn id="329" idx="5"/>
          </p:cNvCxnSpPr>
          <p:nvPr/>
        </p:nvCxnSpPr>
        <p:spPr>
          <a:xfrm>
            <a:off x="3467720" y="1480227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p5"/>
          <p:cNvCxnSpPr>
            <a:endCxn id="329" idx="6"/>
          </p:cNvCxnSpPr>
          <p:nvPr/>
        </p:nvCxnSpPr>
        <p:spPr>
          <a:xfrm>
            <a:off x="2722808" y="3389415"/>
            <a:ext cx="53541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5"/>
          <p:cNvCxnSpPr>
            <a:stCxn id="329" idx="3"/>
            <a:endCxn id="329" idx="7"/>
          </p:cNvCxnSpPr>
          <p:nvPr/>
        </p:nvCxnSpPr>
        <p:spPr>
          <a:xfrm flipH="1" rot="10800000">
            <a:off x="3467720" y="1480203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5"/>
          <p:cNvSpPr/>
          <p:nvPr/>
        </p:nvSpPr>
        <p:spPr>
          <a:xfrm>
            <a:off x="3800102" y="1199874"/>
            <a:ext cx="1621673" cy="882020"/>
          </a:xfrm>
          <a:custGeom>
            <a:rect b="b" l="l" r="r" t="t"/>
            <a:pathLst>
              <a:path extrusionOk="0" h="882020" w="1621673">
                <a:moveTo>
                  <a:pt x="1470170" y="0"/>
                </a:moveTo>
                <a:lnTo>
                  <a:pt x="1474137" y="5200"/>
                </a:lnTo>
                <a:cubicBezTo>
                  <a:pt x="1480098" y="18947"/>
                  <a:pt x="1440369" y="1528"/>
                  <a:pt x="1501930" y="22047"/>
                </a:cubicBezTo>
                <a:cubicBezTo>
                  <a:pt x="1509187" y="32933"/>
                  <a:pt x="1515528" y="44489"/>
                  <a:pt x="1523701" y="54705"/>
                </a:cubicBezTo>
                <a:cubicBezTo>
                  <a:pt x="1530112" y="62719"/>
                  <a:pt x="1540193" y="67675"/>
                  <a:pt x="1545473" y="76476"/>
                </a:cubicBezTo>
                <a:cubicBezTo>
                  <a:pt x="1552787" y="88666"/>
                  <a:pt x="1564399" y="143193"/>
                  <a:pt x="1567244" y="152676"/>
                </a:cubicBezTo>
                <a:cubicBezTo>
                  <a:pt x="1573838" y="174657"/>
                  <a:pt x="1581758" y="196219"/>
                  <a:pt x="1589015" y="217990"/>
                </a:cubicBezTo>
                <a:lnTo>
                  <a:pt x="1610787" y="283305"/>
                </a:lnTo>
                <a:lnTo>
                  <a:pt x="1621673" y="315962"/>
                </a:lnTo>
                <a:cubicBezTo>
                  <a:pt x="1618044" y="363133"/>
                  <a:pt x="1616655" y="410531"/>
                  <a:pt x="1610787" y="457476"/>
                </a:cubicBezTo>
                <a:cubicBezTo>
                  <a:pt x="1609364" y="468862"/>
                  <a:pt x="1608015" y="482019"/>
                  <a:pt x="1599901" y="490133"/>
                </a:cubicBezTo>
                <a:cubicBezTo>
                  <a:pt x="1588426" y="501608"/>
                  <a:pt x="1570447" y="503854"/>
                  <a:pt x="1556358" y="511905"/>
                </a:cubicBezTo>
                <a:cubicBezTo>
                  <a:pt x="1497273" y="545668"/>
                  <a:pt x="1550918" y="524604"/>
                  <a:pt x="1491044" y="544562"/>
                </a:cubicBezTo>
                <a:cubicBezTo>
                  <a:pt x="1465644" y="540933"/>
                  <a:pt x="1438792" y="542887"/>
                  <a:pt x="1414844" y="533676"/>
                </a:cubicBezTo>
                <a:cubicBezTo>
                  <a:pt x="1390422" y="524283"/>
                  <a:pt x="1371301" y="504647"/>
                  <a:pt x="1349530" y="490133"/>
                </a:cubicBezTo>
                <a:cubicBezTo>
                  <a:pt x="1338644" y="482876"/>
                  <a:pt x="1326124" y="477613"/>
                  <a:pt x="1316873" y="468362"/>
                </a:cubicBezTo>
                <a:cubicBezTo>
                  <a:pt x="1309616" y="461105"/>
                  <a:pt x="1304281" y="451180"/>
                  <a:pt x="1295101" y="446590"/>
                </a:cubicBezTo>
                <a:cubicBezTo>
                  <a:pt x="1274575" y="436327"/>
                  <a:pt x="1229787" y="424819"/>
                  <a:pt x="1229787" y="424819"/>
                </a:cubicBezTo>
                <a:cubicBezTo>
                  <a:pt x="1204387" y="432076"/>
                  <a:pt x="1177727" y="435861"/>
                  <a:pt x="1153587" y="446590"/>
                </a:cubicBezTo>
                <a:cubicBezTo>
                  <a:pt x="1123496" y="459964"/>
                  <a:pt x="1135290" y="477085"/>
                  <a:pt x="1120930" y="501019"/>
                </a:cubicBezTo>
                <a:cubicBezTo>
                  <a:pt x="1115650" y="509820"/>
                  <a:pt x="1106415" y="515533"/>
                  <a:pt x="1099158" y="522790"/>
                </a:cubicBezTo>
                <a:cubicBezTo>
                  <a:pt x="1073451" y="625619"/>
                  <a:pt x="1090769" y="583113"/>
                  <a:pt x="1055615" y="653419"/>
                </a:cubicBezTo>
                <a:cubicBezTo>
                  <a:pt x="1051987" y="725990"/>
                  <a:pt x="1058326" y="799754"/>
                  <a:pt x="1044730" y="871133"/>
                </a:cubicBezTo>
                <a:cubicBezTo>
                  <a:pt x="1042583" y="882405"/>
                  <a:pt x="1023548" y="882019"/>
                  <a:pt x="1012073" y="882019"/>
                </a:cubicBezTo>
                <a:cubicBezTo>
                  <a:pt x="957524" y="882019"/>
                  <a:pt x="903216" y="874762"/>
                  <a:pt x="848787" y="871133"/>
                </a:cubicBezTo>
                <a:cubicBezTo>
                  <a:pt x="837901" y="867504"/>
                  <a:pt x="825969" y="866151"/>
                  <a:pt x="816130" y="860247"/>
                </a:cubicBezTo>
                <a:cubicBezTo>
                  <a:pt x="807329" y="854967"/>
                  <a:pt x="803538" y="843066"/>
                  <a:pt x="794358" y="838476"/>
                </a:cubicBezTo>
                <a:cubicBezTo>
                  <a:pt x="780976" y="831785"/>
                  <a:pt x="765329" y="831219"/>
                  <a:pt x="750815" y="827590"/>
                </a:cubicBezTo>
                <a:cubicBezTo>
                  <a:pt x="673233" y="750008"/>
                  <a:pt x="761284" y="833790"/>
                  <a:pt x="685501" y="773162"/>
                </a:cubicBezTo>
                <a:cubicBezTo>
                  <a:pt x="677487" y="766751"/>
                  <a:pt x="671744" y="757801"/>
                  <a:pt x="663730" y="751390"/>
                </a:cubicBezTo>
                <a:cubicBezTo>
                  <a:pt x="653514" y="743217"/>
                  <a:pt x="641289" y="737792"/>
                  <a:pt x="631073" y="729619"/>
                </a:cubicBezTo>
                <a:cubicBezTo>
                  <a:pt x="623059" y="723208"/>
                  <a:pt x="618102" y="713127"/>
                  <a:pt x="609301" y="707847"/>
                </a:cubicBezTo>
                <a:cubicBezTo>
                  <a:pt x="599462" y="701944"/>
                  <a:pt x="587530" y="700590"/>
                  <a:pt x="576644" y="696962"/>
                </a:cubicBezTo>
                <a:cubicBezTo>
                  <a:pt x="565758" y="689705"/>
                  <a:pt x="557070" y="675190"/>
                  <a:pt x="543987" y="675190"/>
                </a:cubicBezTo>
                <a:cubicBezTo>
                  <a:pt x="497332" y="675190"/>
                  <a:pt x="458571" y="691271"/>
                  <a:pt x="424244" y="718733"/>
                </a:cubicBezTo>
                <a:cubicBezTo>
                  <a:pt x="416230" y="725144"/>
                  <a:pt x="408631" y="732294"/>
                  <a:pt x="402473" y="740505"/>
                </a:cubicBezTo>
                <a:cubicBezTo>
                  <a:pt x="328626" y="838968"/>
                  <a:pt x="387086" y="777665"/>
                  <a:pt x="337158" y="827590"/>
                </a:cubicBezTo>
                <a:cubicBezTo>
                  <a:pt x="333530" y="838476"/>
                  <a:pt x="334387" y="852133"/>
                  <a:pt x="326273" y="860247"/>
                </a:cubicBezTo>
                <a:cubicBezTo>
                  <a:pt x="318159" y="868361"/>
                  <a:pt x="305090" y="871133"/>
                  <a:pt x="293615" y="871133"/>
                </a:cubicBezTo>
                <a:cubicBezTo>
                  <a:pt x="255302" y="871133"/>
                  <a:pt x="229319" y="860586"/>
                  <a:pt x="195644" y="849362"/>
                </a:cubicBezTo>
                <a:cubicBezTo>
                  <a:pt x="140482" y="794197"/>
                  <a:pt x="211871" y="859098"/>
                  <a:pt x="141215" y="816705"/>
                </a:cubicBezTo>
                <a:cubicBezTo>
                  <a:pt x="132414" y="811425"/>
                  <a:pt x="127458" y="801344"/>
                  <a:pt x="119444" y="794933"/>
                </a:cubicBezTo>
                <a:cubicBezTo>
                  <a:pt x="109228" y="786760"/>
                  <a:pt x="97003" y="781335"/>
                  <a:pt x="86787" y="773162"/>
                </a:cubicBezTo>
                <a:cubicBezTo>
                  <a:pt x="78773" y="766751"/>
                  <a:pt x="73816" y="756670"/>
                  <a:pt x="65015" y="751390"/>
                </a:cubicBezTo>
                <a:cubicBezTo>
                  <a:pt x="55176" y="745487"/>
                  <a:pt x="43244" y="744133"/>
                  <a:pt x="32358" y="740505"/>
                </a:cubicBezTo>
                <a:cubicBezTo>
                  <a:pt x="25101" y="733248"/>
                  <a:pt x="15177" y="727913"/>
                  <a:pt x="10587" y="718733"/>
                </a:cubicBezTo>
                <a:cubicBezTo>
                  <a:pt x="7241" y="712042"/>
                  <a:pt x="3905" y="704846"/>
                  <a:pt x="1712" y="697477"/>
                </a:cubicBezTo>
                <a:lnTo>
                  <a:pt x="0" y="678501"/>
                </a:lnTo>
                <a:lnTo>
                  <a:pt x="23656" y="652472"/>
                </a:lnTo>
                <a:lnTo>
                  <a:pt x="40673" y="646485"/>
                </a:lnTo>
                <a:cubicBezTo>
                  <a:pt x="46106" y="644870"/>
                  <a:pt x="50902" y="643609"/>
                  <a:pt x="54130" y="642533"/>
                </a:cubicBezTo>
                <a:cubicBezTo>
                  <a:pt x="61929" y="630835"/>
                  <a:pt x="67455" y="622319"/>
                  <a:pt x="71301" y="616257"/>
                </a:cubicBezTo>
                <a:lnTo>
                  <a:pt x="78119" y="605144"/>
                </a:lnTo>
                <a:lnTo>
                  <a:pt x="76574" y="608200"/>
                </a:lnTo>
                <a:cubicBezTo>
                  <a:pt x="72993" y="616524"/>
                  <a:pt x="71002" y="629035"/>
                  <a:pt x="108558" y="598990"/>
                </a:cubicBezTo>
                <a:cubicBezTo>
                  <a:pt x="118774" y="590817"/>
                  <a:pt x="121954" y="576384"/>
                  <a:pt x="130330" y="566333"/>
                </a:cubicBezTo>
                <a:cubicBezTo>
                  <a:pt x="140185" y="554507"/>
                  <a:pt x="152101" y="544562"/>
                  <a:pt x="162987" y="533676"/>
                </a:cubicBezTo>
                <a:lnTo>
                  <a:pt x="167466" y="519932"/>
                </a:lnTo>
                <a:lnTo>
                  <a:pt x="190467" y="499027"/>
                </a:lnTo>
                <a:cubicBezTo>
                  <a:pt x="245133" y="453912"/>
                  <a:pt x="302002" y="411371"/>
                  <a:pt x="360888" y="371588"/>
                </a:cubicBezTo>
                <a:lnTo>
                  <a:pt x="477856" y="300528"/>
                </a:lnTo>
                <a:lnTo>
                  <a:pt x="484116" y="299634"/>
                </a:lnTo>
                <a:cubicBezTo>
                  <a:pt x="496816" y="297819"/>
                  <a:pt x="507701" y="294191"/>
                  <a:pt x="511330" y="283305"/>
                </a:cubicBezTo>
                <a:lnTo>
                  <a:pt x="512247" y="279635"/>
                </a:lnTo>
                <a:lnTo>
                  <a:pt x="543412" y="260702"/>
                </a:lnTo>
                <a:cubicBezTo>
                  <a:pt x="794351" y="124384"/>
                  <a:pt x="1074595" y="35174"/>
                  <a:pt x="1372274" y="4943"/>
                </a:cubicBezTo>
                <a:lnTo>
                  <a:pt x="147017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39" name="Google Shape;339;p5"/>
          <p:cNvSpPr/>
          <p:nvPr/>
        </p:nvSpPr>
        <p:spPr>
          <a:xfrm>
            <a:off x="5695785" y="1552741"/>
            <a:ext cx="1916684" cy="2636634"/>
          </a:xfrm>
          <a:custGeom>
            <a:rect b="b" l="l" r="r" t="t"/>
            <a:pathLst>
              <a:path extrusionOk="0" h="2636634" w="1916684">
                <a:moveTo>
                  <a:pt x="870857" y="2291"/>
                </a:moveTo>
                <a:cubicBezTo>
                  <a:pt x="879928" y="-4966"/>
                  <a:pt x="906386" y="6766"/>
                  <a:pt x="914400" y="13177"/>
                </a:cubicBezTo>
                <a:cubicBezTo>
                  <a:pt x="983049" y="68095"/>
                  <a:pt x="916270" y="4160"/>
                  <a:pt x="968828" y="56720"/>
                </a:cubicBezTo>
                <a:cubicBezTo>
                  <a:pt x="979714" y="60349"/>
                  <a:pt x="990354" y="64823"/>
                  <a:pt x="1001486" y="67606"/>
                </a:cubicBezTo>
                <a:lnTo>
                  <a:pt x="1007480" y="68686"/>
                </a:lnTo>
                <a:lnTo>
                  <a:pt x="1111084" y="146160"/>
                </a:lnTo>
                <a:cubicBezTo>
                  <a:pt x="1603085" y="552195"/>
                  <a:pt x="1916684" y="1166673"/>
                  <a:pt x="1916684" y="1854397"/>
                </a:cubicBezTo>
                <a:cubicBezTo>
                  <a:pt x="1916684" y="2083638"/>
                  <a:pt x="1881840" y="2304741"/>
                  <a:pt x="1817158" y="2512698"/>
                </a:cubicBezTo>
                <a:lnTo>
                  <a:pt x="1784526" y="2601855"/>
                </a:lnTo>
                <a:lnTo>
                  <a:pt x="1763486" y="2603977"/>
                </a:lnTo>
                <a:lnTo>
                  <a:pt x="1611086" y="2614863"/>
                </a:lnTo>
                <a:cubicBezTo>
                  <a:pt x="1333478" y="2636217"/>
                  <a:pt x="1613825" y="2621446"/>
                  <a:pt x="1143000" y="2636634"/>
                </a:cubicBezTo>
                <a:cubicBezTo>
                  <a:pt x="1132114" y="2629377"/>
                  <a:pt x="1122045" y="2620714"/>
                  <a:pt x="1110343" y="2614863"/>
                </a:cubicBezTo>
                <a:cubicBezTo>
                  <a:pt x="1100080" y="2609731"/>
                  <a:pt x="1087649" y="2609670"/>
                  <a:pt x="1077686" y="2603977"/>
                </a:cubicBezTo>
                <a:cubicBezTo>
                  <a:pt x="1061934" y="2594976"/>
                  <a:pt x="1048081" y="2582935"/>
                  <a:pt x="1034143" y="2571320"/>
                </a:cubicBezTo>
                <a:cubicBezTo>
                  <a:pt x="1026258" y="2564750"/>
                  <a:pt x="1014521" y="2559584"/>
                  <a:pt x="1012371" y="2549548"/>
                </a:cubicBezTo>
                <a:cubicBezTo>
                  <a:pt x="1003216" y="2506824"/>
                  <a:pt x="1005114" y="2462463"/>
                  <a:pt x="1001486" y="2418920"/>
                </a:cubicBezTo>
                <a:cubicBezTo>
                  <a:pt x="1013699" y="2382279"/>
                  <a:pt x="1012618" y="2380388"/>
                  <a:pt x="1034143" y="2342720"/>
                </a:cubicBezTo>
                <a:cubicBezTo>
                  <a:pt x="1040634" y="2331361"/>
                  <a:pt x="1054520" y="2323071"/>
                  <a:pt x="1055914" y="2310063"/>
                </a:cubicBezTo>
                <a:cubicBezTo>
                  <a:pt x="1065586" y="2219793"/>
                  <a:pt x="1063171" y="2128634"/>
                  <a:pt x="1066800" y="2037920"/>
                </a:cubicBezTo>
                <a:cubicBezTo>
                  <a:pt x="1063312" y="2023967"/>
                  <a:pt x="1052837" y="1977338"/>
                  <a:pt x="1045028" y="1961720"/>
                </a:cubicBezTo>
                <a:cubicBezTo>
                  <a:pt x="1039177" y="1950018"/>
                  <a:pt x="1029108" y="1940765"/>
                  <a:pt x="1023257" y="1929063"/>
                </a:cubicBezTo>
                <a:cubicBezTo>
                  <a:pt x="994231" y="1871010"/>
                  <a:pt x="1035899" y="1920813"/>
                  <a:pt x="990600" y="1852863"/>
                </a:cubicBezTo>
                <a:cubicBezTo>
                  <a:pt x="978191" y="1834249"/>
                  <a:pt x="953641" y="1820966"/>
                  <a:pt x="936171" y="1809320"/>
                </a:cubicBezTo>
                <a:cubicBezTo>
                  <a:pt x="936171" y="1809320"/>
                  <a:pt x="877953" y="1795421"/>
                  <a:pt x="849086" y="1787548"/>
                </a:cubicBezTo>
                <a:cubicBezTo>
                  <a:pt x="838016" y="1784529"/>
                  <a:pt x="827314" y="1780291"/>
                  <a:pt x="816428" y="1776663"/>
                </a:cubicBezTo>
                <a:cubicBezTo>
                  <a:pt x="712047" y="1774178"/>
                  <a:pt x="463644" y="1794602"/>
                  <a:pt x="304800" y="1754891"/>
                </a:cubicBezTo>
                <a:cubicBezTo>
                  <a:pt x="293668" y="1752108"/>
                  <a:pt x="283176" y="1747158"/>
                  <a:pt x="272143" y="1744006"/>
                </a:cubicBezTo>
                <a:cubicBezTo>
                  <a:pt x="257758" y="1739896"/>
                  <a:pt x="242608" y="1738373"/>
                  <a:pt x="228600" y="1733120"/>
                </a:cubicBezTo>
                <a:cubicBezTo>
                  <a:pt x="213406" y="1727422"/>
                  <a:pt x="199973" y="1717740"/>
                  <a:pt x="185057" y="1711348"/>
                </a:cubicBezTo>
                <a:cubicBezTo>
                  <a:pt x="174510" y="1706828"/>
                  <a:pt x="162363" y="1706156"/>
                  <a:pt x="152400" y="1700463"/>
                </a:cubicBezTo>
                <a:cubicBezTo>
                  <a:pt x="136648" y="1691462"/>
                  <a:pt x="123371" y="1678692"/>
                  <a:pt x="108857" y="1667806"/>
                </a:cubicBezTo>
                <a:cubicBezTo>
                  <a:pt x="97971" y="1664177"/>
                  <a:pt x="86039" y="1662824"/>
                  <a:pt x="76200" y="1656920"/>
                </a:cubicBezTo>
                <a:cubicBezTo>
                  <a:pt x="60651" y="1647590"/>
                  <a:pt x="40396" y="1616035"/>
                  <a:pt x="32657" y="1602491"/>
                </a:cubicBezTo>
                <a:cubicBezTo>
                  <a:pt x="-5964" y="1534902"/>
                  <a:pt x="9705" y="1545961"/>
                  <a:pt x="0" y="1439206"/>
                </a:cubicBezTo>
                <a:cubicBezTo>
                  <a:pt x="17232" y="1370278"/>
                  <a:pt x="2587" y="1408111"/>
                  <a:pt x="54428" y="1330348"/>
                </a:cubicBezTo>
                <a:cubicBezTo>
                  <a:pt x="65314" y="1323091"/>
                  <a:pt x="77835" y="1317828"/>
                  <a:pt x="87086" y="1308577"/>
                </a:cubicBezTo>
                <a:cubicBezTo>
                  <a:pt x="96337" y="1299326"/>
                  <a:pt x="100684" y="1286136"/>
                  <a:pt x="108857" y="1275920"/>
                </a:cubicBezTo>
                <a:cubicBezTo>
                  <a:pt x="115268" y="1267906"/>
                  <a:pt x="123371" y="1261405"/>
                  <a:pt x="130628" y="1254148"/>
                </a:cubicBezTo>
                <a:cubicBezTo>
                  <a:pt x="145142" y="1246891"/>
                  <a:pt x="160410" y="1240977"/>
                  <a:pt x="174171" y="1232377"/>
                </a:cubicBezTo>
                <a:cubicBezTo>
                  <a:pt x="189556" y="1222761"/>
                  <a:pt x="201962" y="1208721"/>
                  <a:pt x="217714" y="1199720"/>
                </a:cubicBezTo>
                <a:cubicBezTo>
                  <a:pt x="227677" y="1194027"/>
                  <a:pt x="240108" y="1193966"/>
                  <a:pt x="250371" y="1188834"/>
                </a:cubicBezTo>
                <a:cubicBezTo>
                  <a:pt x="262073" y="1182983"/>
                  <a:pt x="272142" y="1174320"/>
                  <a:pt x="283028" y="1167063"/>
                </a:cubicBezTo>
                <a:cubicBezTo>
                  <a:pt x="283028" y="1167063"/>
                  <a:pt x="341727" y="1154753"/>
                  <a:pt x="370114" y="1145291"/>
                </a:cubicBezTo>
                <a:cubicBezTo>
                  <a:pt x="385509" y="1140159"/>
                  <a:pt x="398463" y="1129218"/>
                  <a:pt x="413657" y="1123520"/>
                </a:cubicBezTo>
                <a:cubicBezTo>
                  <a:pt x="427665" y="1118267"/>
                  <a:pt x="443192" y="1117887"/>
                  <a:pt x="457200" y="1112634"/>
                </a:cubicBezTo>
                <a:cubicBezTo>
                  <a:pt x="472394" y="1106936"/>
                  <a:pt x="485200" y="1095526"/>
                  <a:pt x="500743" y="1090863"/>
                </a:cubicBezTo>
                <a:cubicBezTo>
                  <a:pt x="596575" y="1062114"/>
                  <a:pt x="539756" y="1106278"/>
                  <a:pt x="598714" y="1047320"/>
                </a:cubicBezTo>
                <a:cubicBezTo>
                  <a:pt x="609600" y="1043691"/>
                  <a:pt x="621532" y="1042338"/>
                  <a:pt x="631371" y="1036434"/>
                </a:cubicBezTo>
                <a:cubicBezTo>
                  <a:pt x="640172" y="1031154"/>
                  <a:pt x="647863" y="1023464"/>
                  <a:pt x="653143" y="1014663"/>
                </a:cubicBezTo>
                <a:cubicBezTo>
                  <a:pt x="659047" y="1004824"/>
                  <a:pt x="662827" y="993417"/>
                  <a:pt x="664028" y="982006"/>
                </a:cubicBezTo>
                <a:cubicBezTo>
                  <a:pt x="670117" y="924155"/>
                  <a:pt x="671285" y="865891"/>
                  <a:pt x="674914" y="807834"/>
                </a:cubicBezTo>
                <a:cubicBezTo>
                  <a:pt x="671285" y="786063"/>
                  <a:pt x="668816" y="764066"/>
                  <a:pt x="664028" y="742520"/>
                </a:cubicBezTo>
                <a:cubicBezTo>
                  <a:pt x="661539" y="731319"/>
                  <a:pt x="656295" y="720896"/>
                  <a:pt x="653143" y="709863"/>
                </a:cubicBezTo>
                <a:cubicBezTo>
                  <a:pt x="649033" y="695478"/>
                  <a:pt x="645886" y="680834"/>
                  <a:pt x="642257" y="666320"/>
                </a:cubicBezTo>
                <a:lnTo>
                  <a:pt x="598714" y="622777"/>
                </a:lnTo>
                <a:cubicBezTo>
                  <a:pt x="582487" y="606550"/>
                  <a:pt x="580044" y="580202"/>
                  <a:pt x="576943" y="557463"/>
                </a:cubicBezTo>
                <a:cubicBezTo>
                  <a:pt x="569083" y="499826"/>
                  <a:pt x="569686" y="441348"/>
                  <a:pt x="566057" y="383291"/>
                </a:cubicBezTo>
                <a:cubicBezTo>
                  <a:pt x="569686" y="372405"/>
                  <a:pt x="571811" y="360897"/>
                  <a:pt x="576943" y="350634"/>
                </a:cubicBezTo>
                <a:cubicBezTo>
                  <a:pt x="594946" y="314629"/>
                  <a:pt x="624766" y="291925"/>
                  <a:pt x="653143" y="263548"/>
                </a:cubicBezTo>
                <a:cubicBezTo>
                  <a:pt x="671645" y="245046"/>
                  <a:pt x="696686" y="234520"/>
                  <a:pt x="718457" y="220006"/>
                </a:cubicBezTo>
                <a:cubicBezTo>
                  <a:pt x="726997" y="214313"/>
                  <a:pt x="732971" y="205491"/>
                  <a:pt x="740228" y="198234"/>
                </a:cubicBezTo>
                <a:cubicBezTo>
                  <a:pt x="757017" y="181446"/>
                  <a:pt x="769673" y="168900"/>
                  <a:pt x="779109" y="159623"/>
                </a:cubicBezTo>
                <a:lnTo>
                  <a:pt x="798457" y="140830"/>
                </a:lnTo>
                <a:lnTo>
                  <a:pt x="801687" y="138083"/>
                </a:lnTo>
                <a:cubicBezTo>
                  <a:pt x="805058" y="134949"/>
                  <a:pt x="806481" y="133198"/>
                  <a:pt x="798668" y="140625"/>
                </a:cubicBezTo>
                <a:lnTo>
                  <a:pt x="798457" y="140830"/>
                </a:lnTo>
                <a:lnTo>
                  <a:pt x="796083" y="142849"/>
                </a:lnTo>
                <a:cubicBezTo>
                  <a:pt x="790842" y="146705"/>
                  <a:pt x="789422" y="144906"/>
                  <a:pt x="816428" y="111148"/>
                </a:cubicBezTo>
                <a:cubicBezTo>
                  <a:pt x="835184" y="87702"/>
                  <a:pt x="848144" y="88259"/>
                  <a:pt x="859971" y="56720"/>
                </a:cubicBezTo>
                <a:cubicBezTo>
                  <a:pt x="866468" y="39396"/>
                  <a:pt x="861786" y="9548"/>
                  <a:pt x="870857" y="229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0" name="Google Shape;340;p5"/>
          <p:cNvSpPr/>
          <p:nvPr/>
        </p:nvSpPr>
        <p:spPr>
          <a:xfrm>
            <a:off x="892656" y="1985208"/>
            <a:ext cx="1172" cy="2146"/>
          </a:xfrm>
          <a:custGeom>
            <a:rect b="b" l="l" r="r" t="t"/>
            <a:pathLst>
              <a:path extrusionOk="0" h="2146" w="1172">
                <a:moveTo>
                  <a:pt x="845" y="474"/>
                </a:moveTo>
                <a:cubicBezTo>
                  <a:pt x="1346" y="-353"/>
                  <a:pt x="1353" y="-188"/>
                  <a:pt x="274" y="1699"/>
                </a:cubicBezTo>
                <a:lnTo>
                  <a:pt x="0" y="2146"/>
                </a:lnTo>
                <a:lnTo>
                  <a:pt x="845" y="474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1" name="Google Shape;341;p5"/>
          <p:cNvSpPr/>
          <p:nvPr/>
        </p:nvSpPr>
        <p:spPr>
          <a:xfrm>
            <a:off x="3264270" y="3836950"/>
            <a:ext cx="2996733" cy="1783938"/>
          </a:xfrm>
          <a:custGeom>
            <a:rect b="b" l="l" r="r" t="t"/>
            <a:pathLst>
              <a:path extrusionOk="0" h="1783938" w="2996733">
                <a:moveTo>
                  <a:pt x="174172" y="0"/>
                </a:moveTo>
                <a:cubicBezTo>
                  <a:pt x="232342" y="0"/>
                  <a:pt x="290286" y="7257"/>
                  <a:pt x="348343" y="10886"/>
                </a:cubicBezTo>
                <a:cubicBezTo>
                  <a:pt x="359229" y="18143"/>
                  <a:pt x="370784" y="24484"/>
                  <a:pt x="381000" y="32657"/>
                </a:cubicBezTo>
                <a:cubicBezTo>
                  <a:pt x="410088" y="55927"/>
                  <a:pt x="410877" y="58442"/>
                  <a:pt x="405803" y="56032"/>
                </a:cubicBezTo>
                <a:lnTo>
                  <a:pt x="399619" y="52573"/>
                </a:lnTo>
                <a:lnTo>
                  <a:pt x="395422" y="49848"/>
                </a:lnTo>
                <a:cubicBezTo>
                  <a:pt x="391667" y="47472"/>
                  <a:pt x="395277" y="49941"/>
                  <a:pt x="399604" y="52565"/>
                </a:cubicBezTo>
                <a:lnTo>
                  <a:pt x="399619" y="52573"/>
                </a:lnTo>
                <a:lnTo>
                  <a:pt x="407409" y="57632"/>
                </a:lnTo>
                <a:cubicBezTo>
                  <a:pt x="413800" y="61828"/>
                  <a:pt x="422863" y="67823"/>
                  <a:pt x="435429" y="76200"/>
                </a:cubicBezTo>
                <a:cubicBezTo>
                  <a:pt x="484823" y="174988"/>
                  <a:pt x="451968" y="145283"/>
                  <a:pt x="511629" y="185057"/>
                </a:cubicBezTo>
                <a:cubicBezTo>
                  <a:pt x="518886" y="195943"/>
                  <a:pt x="522306" y="210780"/>
                  <a:pt x="533400" y="217714"/>
                </a:cubicBezTo>
                <a:cubicBezTo>
                  <a:pt x="552861" y="229877"/>
                  <a:pt x="598715" y="239486"/>
                  <a:pt x="598715" y="239486"/>
                </a:cubicBezTo>
                <a:cubicBezTo>
                  <a:pt x="642258" y="235857"/>
                  <a:pt x="686244" y="235783"/>
                  <a:pt x="729343" y="228600"/>
                </a:cubicBezTo>
                <a:cubicBezTo>
                  <a:pt x="751980" y="224827"/>
                  <a:pt x="794657" y="206828"/>
                  <a:pt x="794657" y="206828"/>
                </a:cubicBezTo>
                <a:cubicBezTo>
                  <a:pt x="798286" y="195942"/>
                  <a:pt x="798874" y="183508"/>
                  <a:pt x="805543" y="174171"/>
                </a:cubicBezTo>
                <a:cubicBezTo>
                  <a:pt x="817474" y="157468"/>
                  <a:pt x="849086" y="130628"/>
                  <a:pt x="849086" y="130628"/>
                </a:cubicBezTo>
                <a:cubicBezTo>
                  <a:pt x="869089" y="70622"/>
                  <a:pt x="847162" y="120174"/>
                  <a:pt x="903515" y="54428"/>
                </a:cubicBezTo>
                <a:cubicBezTo>
                  <a:pt x="942905" y="8472"/>
                  <a:pt x="903004" y="29198"/>
                  <a:pt x="957943" y="10886"/>
                </a:cubicBezTo>
                <a:cubicBezTo>
                  <a:pt x="1050396" y="18590"/>
                  <a:pt x="1067552" y="-1189"/>
                  <a:pt x="1121229" y="43543"/>
                </a:cubicBezTo>
                <a:cubicBezTo>
                  <a:pt x="1133055" y="53398"/>
                  <a:pt x="1143000" y="65314"/>
                  <a:pt x="1153886" y="76200"/>
                </a:cubicBezTo>
                <a:cubicBezTo>
                  <a:pt x="1194172" y="156773"/>
                  <a:pt x="1153149" y="86202"/>
                  <a:pt x="1208315" y="152400"/>
                </a:cubicBezTo>
                <a:cubicBezTo>
                  <a:pt x="1245431" y="196938"/>
                  <a:pt x="1216367" y="175366"/>
                  <a:pt x="1251857" y="228600"/>
                </a:cubicBezTo>
                <a:cubicBezTo>
                  <a:pt x="1257550" y="237139"/>
                  <a:pt x="1266372" y="243114"/>
                  <a:pt x="1273629" y="250371"/>
                </a:cubicBezTo>
                <a:cubicBezTo>
                  <a:pt x="1300992" y="332457"/>
                  <a:pt x="1264081" y="231274"/>
                  <a:pt x="1306286" y="315686"/>
                </a:cubicBezTo>
                <a:cubicBezTo>
                  <a:pt x="1315024" y="333163"/>
                  <a:pt x="1320121" y="352258"/>
                  <a:pt x="1328057" y="370114"/>
                </a:cubicBezTo>
                <a:cubicBezTo>
                  <a:pt x="1334648" y="384943"/>
                  <a:pt x="1343436" y="398742"/>
                  <a:pt x="1349829" y="413657"/>
                </a:cubicBezTo>
                <a:cubicBezTo>
                  <a:pt x="1354349" y="424204"/>
                  <a:pt x="1356686" y="435570"/>
                  <a:pt x="1360715" y="446314"/>
                </a:cubicBezTo>
                <a:cubicBezTo>
                  <a:pt x="1367576" y="464610"/>
                  <a:pt x="1375625" y="482447"/>
                  <a:pt x="1382486" y="500743"/>
                </a:cubicBezTo>
                <a:cubicBezTo>
                  <a:pt x="1386515" y="511487"/>
                  <a:pt x="1386703" y="524063"/>
                  <a:pt x="1393372" y="533400"/>
                </a:cubicBezTo>
                <a:cubicBezTo>
                  <a:pt x="1405303" y="550103"/>
                  <a:pt x="1422401" y="562429"/>
                  <a:pt x="1436915" y="576943"/>
                </a:cubicBezTo>
                <a:cubicBezTo>
                  <a:pt x="1489698" y="682511"/>
                  <a:pt x="1416489" y="551298"/>
                  <a:pt x="1513115" y="664028"/>
                </a:cubicBezTo>
                <a:cubicBezTo>
                  <a:pt x="1520583" y="672740"/>
                  <a:pt x="1517635" y="687138"/>
                  <a:pt x="1524000" y="696686"/>
                </a:cubicBezTo>
                <a:cubicBezTo>
                  <a:pt x="1540763" y="721832"/>
                  <a:pt x="1565217" y="735049"/>
                  <a:pt x="1589315" y="751114"/>
                </a:cubicBezTo>
                <a:cubicBezTo>
                  <a:pt x="1638004" y="824149"/>
                  <a:pt x="1580648" y="752593"/>
                  <a:pt x="1643743" y="794657"/>
                </a:cubicBezTo>
                <a:cubicBezTo>
                  <a:pt x="1656552" y="803196"/>
                  <a:pt x="1664574" y="817459"/>
                  <a:pt x="1676400" y="827314"/>
                </a:cubicBezTo>
                <a:cubicBezTo>
                  <a:pt x="1686451" y="835690"/>
                  <a:pt x="1698411" y="841482"/>
                  <a:pt x="1709057" y="849086"/>
                </a:cubicBezTo>
                <a:cubicBezTo>
                  <a:pt x="1723820" y="859631"/>
                  <a:pt x="1738662" y="870128"/>
                  <a:pt x="1752600" y="881743"/>
                </a:cubicBezTo>
                <a:cubicBezTo>
                  <a:pt x="1760484" y="888313"/>
                  <a:pt x="1766358" y="897103"/>
                  <a:pt x="1774372" y="903514"/>
                </a:cubicBezTo>
                <a:cubicBezTo>
                  <a:pt x="1800020" y="924032"/>
                  <a:pt x="1820767" y="932155"/>
                  <a:pt x="1850572" y="947057"/>
                </a:cubicBezTo>
                <a:cubicBezTo>
                  <a:pt x="1861458" y="957943"/>
                  <a:pt x="1871077" y="970263"/>
                  <a:pt x="1883229" y="979714"/>
                </a:cubicBezTo>
                <a:cubicBezTo>
                  <a:pt x="1903883" y="995778"/>
                  <a:pt x="1948543" y="1023257"/>
                  <a:pt x="1948543" y="1023257"/>
                </a:cubicBezTo>
                <a:cubicBezTo>
                  <a:pt x="2053557" y="993254"/>
                  <a:pt x="1995802" y="1019567"/>
                  <a:pt x="2068286" y="968828"/>
                </a:cubicBezTo>
                <a:cubicBezTo>
                  <a:pt x="2089722" y="953823"/>
                  <a:pt x="2115098" y="943788"/>
                  <a:pt x="2133600" y="925286"/>
                </a:cubicBezTo>
                <a:lnTo>
                  <a:pt x="2188029" y="870857"/>
                </a:lnTo>
                <a:cubicBezTo>
                  <a:pt x="2253343" y="874486"/>
                  <a:pt x="2318852" y="875541"/>
                  <a:pt x="2383972" y="881743"/>
                </a:cubicBezTo>
                <a:cubicBezTo>
                  <a:pt x="2395395" y="882831"/>
                  <a:pt x="2406790" y="886724"/>
                  <a:pt x="2416629" y="892628"/>
                </a:cubicBezTo>
                <a:cubicBezTo>
                  <a:pt x="2425430" y="897908"/>
                  <a:pt x="2431143" y="907143"/>
                  <a:pt x="2438400" y="914400"/>
                </a:cubicBezTo>
                <a:cubicBezTo>
                  <a:pt x="2458358" y="974274"/>
                  <a:pt x="2437294" y="920629"/>
                  <a:pt x="2471057" y="979714"/>
                </a:cubicBezTo>
                <a:cubicBezTo>
                  <a:pt x="2479108" y="993803"/>
                  <a:pt x="2487131" y="1008063"/>
                  <a:pt x="2492829" y="1023257"/>
                </a:cubicBezTo>
                <a:cubicBezTo>
                  <a:pt x="2498082" y="1037265"/>
                  <a:pt x="2497024" y="1053418"/>
                  <a:pt x="2503715" y="1066800"/>
                </a:cubicBezTo>
                <a:cubicBezTo>
                  <a:pt x="2554353" y="1168077"/>
                  <a:pt x="2528205" y="1102855"/>
                  <a:pt x="2569029" y="1153886"/>
                </a:cubicBezTo>
                <a:cubicBezTo>
                  <a:pt x="2577202" y="1164102"/>
                  <a:pt x="2582425" y="1176492"/>
                  <a:pt x="2590800" y="1186543"/>
                </a:cubicBezTo>
                <a:cubicBezTo>
                  <a:pt x="2600655" y="1198370"/>
                  <a:pt x="2613602" y="1207374"/>
                  <a:pt x="2623457" y="1219200"/>
                </a:cubicBezTo>
                <a:cubicBezTo>
                  <a:pt x="2631833" y="1229251"/>
                  <a:pt x="2636853" y="1241806"/>
                  <a:pt x="2645229" y="1251857"/>
                </a:cubicBezTo>
                <a:cubicBezTo>
                  <a:pt x="2655084" y="1263683"/>
                  <a:pt x="2668031" y="1272687"/>
                  <a:pt x="2677886" y="1284514"/>
                </a:cubicBezTo>
                <a:cubicBezTo>
                  <a:pt x="2716811" y="1331224"/>
                  <a:pt x="2680269" y="1306456"/>
                  <a:pt x="2732315" y="1349828"/>
                </a:cubicBezTo>
                <a:cubicBezTo>
                  <a:pt x="2755398" y="1369064"/>
                  <a:pt x="2781892" y="1380060"/>
                  <a:pt x="2808515" y="1393371"/>
                </a:cubicBezTo>
                <a:cubicBezTo>
                  <a:pt x="2815772" y="1400628"/>
                  <a:pt x="2821485" y="1409863"/>
                  <a:pt x="2830286" y="1415143"/>
                </a:cubicBezTo>
                <a:cubicBezTo>
                  <a:pt x="2840125" y="1421047"/>
                  <a:pt x="2853763" y="1419143"/>
                  <a:pt x="2862943" y="1426028"/>
                </a:cubicBezTo>
                <a:cubicBezTo>
                  <a:pt x="2883470" y="1441423"/>
                  <a:pt x="2917372" y="1480457"/>
                  <a:pt x="2917372" y="1480457"/>
                </a:cubicBezTo>
                <a:cubicBezTo>
                  <a:pt x="2938184" y="1542896"/>
                  <a:pt x="2914167" y="1487071"/>
                  <a:pt x="2950029" y="1534886"/>
                </a:cubicBezTo>
                <a:cubicBezTo>
                  <a:pt x="2965729" y="1555819"/>
                  <a:pt x="2993572" y="1600200"/>
                  <a:pt x="2993572" y="1600200"/>
                </a:cubicBezTo>
                <a:lnTo>
                  <a:pt x="2996733" y="1609684"/>
                </a:lnTo>
                <a:lnTo>
                  <a:pt x="2996140" y="1609970"/>
                </a:lnTo>
                <a:cubicBezTo>
                  <a:pt x="2731291" y="1721993"/>
                  <a:pt x="2440104" y="1783938"/>
                  <a:pt x="2134449" y="1783938"/>
                </a:cubicBezTo>
                <a:cubicBezTo>
                  <a:pt x="2058035" y="1783938"/>
                  <a:pt x="1982526" y="1780067"/>
                  <a:pt x="1908106" y="1772509"/>
                </a:cubicBezTo>
                <a:lnTo>
                  <a:pt x="1711358" y="1742481"/>
                </a:lnTo>
                <a:lnTo>
                  <a:pt x="1709057" y="1741714"/>
                </a:lnTo>
                <a:cubicBezTo>
                  <a:pt x="1689160" y="1737735"/>
                  <a:pt x="1676954" y="1735228"/>
                  <a:pt x="1668361" y="1733495"/>
                </a:cubicBezTo>
                <a:lnTo>
                  <a:pt x="1663454" y="1732573"/>
                </a:lnTo>
                <a:lnTo>
                  <a:pt x="1476148" y="1684412"/>
                </a:lnTo>
                <a:lnTo>
                  <a:pt x="1375582" y="1647605"/>
                </a:lnTo>
                <a:lnTo>
                  <a:pt x="1381447" y="1637260"/>
                </a:lnTo>
                <a:cubicBezTo>
                  <a:pt x="1384729" y="1631471"/>
                  <a:pt x="1386543" y="1626028"/>
                  <a:pt x="1382486" y="1621971"/>
                </a:cubicBezTo>
                <a:cubicBezTo>
                  <a:pt x="1366259" y="1605744"/>
                  <a:pt x="1338943" y="1607457"/>
                  <a:pt x="1317172" y="1600200"/>
                </a:cubicBezTo>
                <a:cubicBezTo>
                  <a:pt x="1264160" y="1582529"/>
                  <a:pt x="1278730" y="1585826"/>
                  <a:pt x="1233987" y="1583548"/>
                </a:cubicBezTo>
                <a:lnTo>
                  <a:pt x="1215539" y="1582406"/>
                </a:lnTo>
                <a:lnTo>
                  <a:pt x="1079244" y="1516750"/>
                </a:lnTo>
                <a:lnTo>
                  <a:pt x="1059623" y="1504830"/>
                </a:lnTo>
                <a:lnTo>
                  <a:pt x="1056475" y="1501489"/>
                </a:lnTo>
                <a:cubicBezTo>
                  <a:pt x="1049672" y="1493696"/>
                  <a:pt x="1042682" y="1486150"/>
                  <a:pt x="1034143" y="1480457"/>
                </a:cubicBezTo>
                <a:cubicBezTo>
                  <a:pt x="1023257" y="1473200"/>
                  <a:pt x="1013188" y="1464537"/>
                  <a:pt x="1001486" y="1458686"/>
                </a:cubicBezTo>
                <a:cubicBezTo>
                  <a:pt x="974657" y="1445272"/>
                  <a:pt x="971328" y="1447506"/>
                  <a:pt x="968207" y="1447895"/>
                </a:cubicBezTo>
                <a:lnTo>
                  <a:pt x="961414" y="1445167"/>
                </a:lnTo>
                <a:lnTo>
                  <a:pt x="959701" y="1444126"/>
                </a:lnTo>
                <a:lnTo>
                  <a:pt x="951707" y="1438274"/>
                </a:lnTo>
                <a:cubicBezTo>
                  <a:pt x="947728" y="1435219"/>
                  <a:pt x="942672" y="1431228"/>
                  <a:pt x="936172" y="1426028"/>
                </a:cubicBezTo>
                <a:cubicBezTo>
                  <a:pt x="928158" y="1419617"/>
                  <a:pt x="922414" y="1410668"/>
                  <a:pt x="914400" y="1404257"/>
                </a:cubicBezTo>
                <a:cubicBezTo>
                  <a:pt x="904184" y="1396084"/>
                  <a:pt x="891676" y="1391000"/>
                  <a:pt x="881743" y="1382486"/>
                </a:cubicBezTo>
                <a:cubicBezTo>
                  <a:pt x="815997" y="1326133"/>
                  <a:pt x="865549" y="1348060"/>
                  <a:pt x="805543" y="1328057"/>
                </a:cubicBezTo>
                <a:cubicBezTo>
                  <a:pt x="722504" y="1245018"/>
                  <a:pt x="818996" y="1331773"/>
                  <a:pt x="740229" y="1284514"/>
                </a:cubicBezTo>
                <a:cubicBezTo>
                  <a:pt x="731428" y="1279234"/>
                  <a:pt x="727637" y="1267333"/>
                  <a:pt x="718457" y="1262743"/>
                </a:cubicBezTo>
                <a:lnTo>
                  <a:pt x="702487" y="1256783"/>
                </a:lnTo>
                <a:lnTo>
                  <a:pt x="569091" y="1135546"/>
                </a:lnTo>
                <a:cubicBezTo>
                  <a:pt x="519015" y="1085469"/>
                  <a:pt x="471327" y="1033005"/>
                  <a:pt x="426212" y="978338"/>
                </a:cubicBezTo>
                <a:lnTo>
                  <a:pt x="362966" y="893761"/>
                </a:lnTo>
                <a:lnTo>
                  <a:pt x="362239" y="887167"/>
                </a:lnTo>
                <a:cubicBezTo>
                  <a:pt x="360587" y="871878"/>
                  <a:pt x="359458" y="861343"/>
                  <a:pt x="359229" y="859971"/>
                </a:cubicBezTo>
                <a:cubicBezTo>
                  <a:pt x="357343" y="848653"/>
                  <a:pt x="356457" y="835428"/>
                  <a:pt x="348343" y="827314"/>
                </a:cubicBezTo>
                <a:cubicBezTo>
                  <a:pt x="340229" y="819200"/>
                  <a:pt x="326572" y="820057"/>
                  <a:pt x="315686" y="816428"/>
                </a:cubicBezTo>
                <a:cubicBezTo>
                  <a:pt x="312057" y="805542"/>
                  <a:pt x="311968" y="792731"/>
                  <a:pt x="304800" y="783771"/>
                </a:cubicBezTo>
                <a:cubicBezTo>
                  <a:pt x="296627" y="773555"/>
                  <a:pt x="282359" y="770173"/>
                  <a:pt x="272143" y="762000"/>
                </a:cubicBezTo>
                <a:lnTo>
                  <a:pt x="268919" y="758776"/>
                </a:lnTo>
                <a:lnTo>
                  <a:pt x="242930" y="715997"/>
                </a:lnTo>
                <a:lnTo>
                  <a:pt x="239486" y="707571"/>
                </a:lnTo>
                <a:lnTo>
                  <a:pt x="231357" y="696947"/>
                </a:lnTo>
                <a:lnTo>
                  <a:pt x="187887" y="625393"/>
                </a:lnTo>
                <a:lnTo>
                  <a:pt x="111645" y="467123"/>
                </a:lnTo>
                <a:lnTo>
                  <a:pt x="111448" y="466306"/>
                </a:lnTo>
                <a:cubicBezTo>
                  <a:pt x="109198" y="454628"/>
                  <a:pt x="106086" y="443542"/>
                  <a:pt x="97972" y="435428"/>
                </a:cubicBezTo>
                <a:lnTo>
                  <a:pt x="94894" y="432350"/>
                </a:lnTo>
                <a:lnTo>
                  <a:pt x="94667" y="431879"/>
                </a:lnTo>
                <a:cubicBezTo>
                  <a:pt x="66661" y="365667"/>
                  <a:pt x="41785" y="297809"/>
                  <a:pt x="20225" y="228489"/>
                </a:cubicBezTo>
                <a:lnTo>
                  <a:pt x="13885" y="203830"/>
                </a:lnTo>
                <a:lnTo>
                  <a:pt x="21772" y="195943"/>
                </a:lnTo>
                <a:lnTo>
                  <a:pt x="0" y="141514"/>
                </a:lnTo>
                <a:cubicBezTo>
                  <a:pt x="14514" y="123371"/>
                  <a:pt x="26058" y="102386"/>
                  <a:pt x="43543" y="87086"/>
                </a:cubicBezTo>
                <a:cubicBezTo>
                  <a:pt x="55756" y="76400"/>
                  <a:pt x="72997" y="73365"/>
                  <a:pt x="87086" y="65314"/>
                </a:cubicBezTo>
                <a:cubicBezTo>
                  <a:pt x="98445" y="58823"/>
                  <a:pt x="108857" y="50800"/>
                  <a:pt x="119743" y="43543"/>
                </a:cubicBezTo>
                <a:cubicBezTo>
                  <a:pt x="127000" y="32657"/>
                  <a:pt x="131299" y="19059"/>
                  <a:pt x="141515" y="10886"/>
                </a:cubicBezTo>
                <a:cubicBezTo>
                  <a:pt x="150475" y="3718"/>
                  <a:pt x="162697" y="0"/>
                  <a:pt x="174172" y="0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2" name="Google Shape;342;p5"/>
          <p:cNvSpPr/>
          <p:nvPr/>
        </p:nvSpPr>
        <p:spPr>
          <a:xfrm>
            <a:off x="3186223" y="1193764"/>
            <a:ext cx="4295342" cy="4253246"/>
          </a:xfrm>
          <a:custGeom>
            <a:rect b="b" l="l" r="r" t="t"/>
            <a:pathLst>
              <a:path extrusionOk="0" h="4253246" w="4295342">
                <a:moveTo>
                  <a:pt x="2213750" y="0"/>
                </a:moveTo>
                <a:cubicBezTo>
                  <a:pt x="2672233" y="0"/>
                  <a:pt x="3098162" y="139378"/>
                  <a:pt x="3451479" y="378074"/>
                </a:cubicBezTo>
                <a:lnTo>
                  <a:pt x="3518296" y="428039"/>
                </a:lnTo>
                <a:lnTo>
                  <a:pt x="3512302" y="426959"/>
                </a:lnTo>
                <a:cubicBezTo>
                  <a:pt x="3501170" y="424176"/>
                  <a:pt x="3490530" y="419702"/>
                  <a:pt x="3479644" y="416073"/>
                </a:cubicBezTo>
                <a:cubicBezTo>
                  <a:pt x="3427086" y="363513"/>
                  <a:pt x="3493865" y="427448"/>
                  <a:pt x="3425216" y="372530"/>
                </a:cubicBezTo>
                <a:cubicBezTo>
                  <a:pt x="3417202" y="366119"/>
                  <a:pt x="3390744" y="354387"/>
                  <a:pt x="3381673" y="361644"/>
                </a:cubicBezTo>
                <a:cubicBezTo>
                  <a:pt x="3372602" y="368901"/>
                  <a:pt x="3377284" y="398749"/>
                  <a:pt x="3370787" y="416073"/>
                </a:cubicBezTo>
                <a:cubicBezTo>
                  <a:pt x="3358960" y="447612"/>
                  <a:pt x="3346000" y="447055"/>
                  <a:pt x="3327244" y="470501"/>
                </a:cubicBezTo>
                <a:cubicBezTo>
                  <a:pt x="3300238" y="504259"/>
                  <a:pt x="3301658" y="506058"/>
                  <a:pt x="3306899" y="502202"/>
                </a:cubicBezTo>
                <a:lnTo>
                  <a:pt x="3309273" y="500183"/>
                </a:lnTo>
                <a:lnTo>
                  <a:pt x="3289925" y="518976"/>
                </a:lnTo>
                <a:cubicBezTo>
                  <a:pt x="3280489" y="528253"/>
                  <a:pt x="3267833" y="540799"/>
                  <a:pt x="3251044" y="557587"/>
                </a:cubicBezTo>
                <a:cubicBezTo>
                  <a:pt x="3243787" y="564844"/>
                  <a:pt x="3237813" y="573666"/>
                  <a:pt x="3229273" y="579359"/>
                </a:cubicBezTo>
                <a:cubicBezTo>
                  <a:pt x="3207502" y="593873"/>
                  <a:pt x="3182461" y="604399"/>
                  <a:pt x="3163959" y="622901"/>
                </a:cubicBezTo>
                <a:cubicBezTo>
                  <a:pt x="3135582" y="651278"/>
                  <a:pt x="3105762" y="673982"/>
                  <a:pt x="3087759" y="709987"/>
                </a:cubicBezTo>
                <a:cubicBezTo>
                  <a:pt x="3082627" y="720250"/>
                  <a:pt x="3080502" y="731758"/>
                  <a:pt x="3076873" y="742644"/>
                </a:cubicBezTo>
                <a:cubicBezTo>
                  <a:pt x="3080502" y="800701"/>
                  <a:pt x="3079899" y="859179"/>
                  <a:pt x="3087759" y="916816"/>
                </a:cubicBezTo>
                <a:cubicBezTo>
                  <a:pt x="3090860" y="939555"/>
                  <a:pt x="3093303" y="965903"/>
                  <a:pt x="3109530" y="982130"/>
                </a:cubicBezTo>
                <a:lnTo>
                  <a:pt x="3153073" y="1025673"/>
                </a:lnTo>
                <a:cubicBezTo>
                  <a:pt x="3156702" y="1040187"/>
                  <a:pt x="3159849" y="1054831"/>
                  <a:pt x="3163959" y="1069216"/>
                </a:cubicBezTo>
                <a:cubicBezTo>
                  <a:pt x="3167111" y="1080249"/>
                  <a:pt x="3172355" y="1090672"/>
                  <a:pt x="3174844" y="1101873"/>
                </a:cubicBezTo>
                <a:cubicBezTo>
                  <a:pt x="3179632" y="1123419"/>
                  <a:pt x="3182101" y="1145416"/>
                  <a:pt x="3185730" y="1167187"/>
                </a:cubicBezTo>
                <a:cubicBezTo>
                  <a:pt x="3182101" y="1225244"/>
                  <a:pt x="3180933" y="1283508"/>
                  <a:pt x="3174844" y="1341359"/>
                </a:cubicBezTo>
                <a:cubicBezTo>
                  <a:pt x="3173643" y="1352770"/>
                  <a:pt x="3169863" y="1364177"/>
                  <a:pt x="3163959" y="1374016"/>
                </a:cubicBezTo>
                <a:cubicBezTo>
                  <a:pt x="3158679" y="1382817"/>
                  <a:pt x="3150988" y="1390507"/>
                  <a:pt x="3142187" y="1395787"/>
                </a:cubicBezTo>
                <a:cubicBezTo>
                  <a:pt x="3132348" y="1401691"/>
                  <a:pt x="3120416" y="1403044"/>
                  <a:pt x="3109530" y="1406673"/>
                </a:cubicBezTo>
                <a:cubicBezTo>
                  <a:pt x="3050572" y="1465631"/>
                  <a:pt x="3107391" y="1421467"/>
                  <a:pt x="3011559" y="1450216"/>
                </a:cubicBezTo>
                <a:cubicBezTo>
                  <a:pt x="2996016" y="1454879"/>
                  <a:pt x="2983210" y="1466289"/>
                  <a:pt x="2968016" y="1471987"/>
                </a:cubicBezTo>
                <a:cubicBezTo>
                  <a:pt x="2954008" y="1477240"/>
                  <a:pt x="2938481" y="1477620"/>
                  <a:pt x="2924473" y="1482873"/>
                </a:cubicBezTo>
                <a:cubicBezTo>
                  <a:pt x="2909279" y="1488571"/>
                  <a:pt x="2896325" y="1499512"/>
                  <a:pt x="2880930" y="1504644"/>
                </a:cubicBezTo>
                <a:cubicBezTo>
                  <a:pt x="2852543" y="1514106"/>
                  <a:pt x="2793844" y="1526416"/>
                  <a:pt x="2793844" y="1526416"/>
                </a:cubicBezTo>
                <a:cubicBezTo>
                  <a:pt x="2782958" y="1533673"/>
                  <a:pt x="2772889" y="1542336"/>
                  <a:pt x="2761187" y="1548187"/>
                </a:cubicBezTo>
                <a:cubicBezTo>
                  <a:pt x="2750924" y="1553319"/>
                  <a:pt x="2738493" y="1553380"/>
                  <a:pt x="2728530" y="1559073"/>
                </a:cubicBezTo>
                <a:cubicBezTo>
                  <a:pt x="2712778" y="1568074"/>
                  <a:pt x="2700372" y="1582114"/>
                  <a:pt x="2684987" y="1591730"/>
                </a:cubicBezTo>
                <a:cubicBezTo>
                  <a:pt x="2671226" y="1600330"/>
                  <a:pt x="2655958" y="1606244"/>
                  <a:pt x="2641444" y="1613501"/>
                </a:cubicBezTo>
                <a:cubicBezTo>
                  <a:pt x="2634187" y="1620758"/>
                  <a:pt x="2626084" y="1627259"/>
                  <a:pt x="2619673" y="1635273"/>
                </a:cubicBezTo>
                <a:cubicBezTo>
                  <a:pt x="2611500" y="1645489"/>
                  <a:pt x="2607153" y="1658679"/>
                  <a:pt x="2597902" y="1667930"/>
                </a:cubicBezTo>
                <a:cubicBezTo>
                  <a:pt x="2588651" y="1677181"/>
                  <a:pt x="2576130" y="1682444"/>
                  <a:pt x="2565244" y="1689701"/>
                </a:cubicBezTo>
                <a:cubicBezTo>
                  <a:pt x="2513403" y="1767464"/>
                  <a:pt x="2528048" y="1729631"/>
                  <a:pt x="2510816" y="1798559"/>
                </a:cubicBezTo>
                <a:cubicBezTo>
                  <a:pt x="2520521" y="1905314"/>
                  <a:pt x="2504852" y="1894255"/>
                  <a:pt x="2543473" y="1961844"/>
                </a:cubicBezTo>
                <a:cubicBezTo>
                  <a:pt x="2551212" y="1975388"/>
                  <a:pt x="2571467" y="2006943"/>
                  <a:pt x="2587016" y="2016273"/>
                </a:cubicBezTo>
                <a:cubicBezTo>
                  <a:pt x="2596855" y="2022177"/>
                  <a:pt x="2608787" y="2023530"/>
                  <a:pt x="2619673" y="2027159"/>
                </a:cubicBezTo>
                <a:cubicBezTo>
                  <a:pt x="2634187" y="2038045"/>
                  <a:pt x="2647464" y="2050815"/>
                  <a:pt x="2663216" y="2059816"/>
                </a:cubicBezTo>
                <a:cubicBezTo>
                  <a:pt x="2673179" y="2065509"/>
                  <a:pt x="2685326" y="2066181"/>
                  <a:pt x="2695873" y="2070701"/>
                </a:cubicBezTo>
                <a:cubicBezTo>
                  <a:pt x="2710789" y="2077093"/>
                  <a:pt x="2724222" y="2086775"/>
                  <a:pt x="2739416" y="2092473"/>
                </a:cubicBezTo>
                <a:cubicBezTo>
                  <a:pt x="2753424" y="2097726"/>
                  <a:pt x="2768574" y="2099249"/>
                  <a:pt x="2782959" y="2103359"/>
                </a:cubicBezTo>
                <a:cubicBezTo>
                  <a:pt x="2793992" y="2106511"/>
                  <a:pt x="2804484" y="2111461"/>
                  <a:pt x="2815616" y="2114244"/>
                </a:cubicBezTo>
                <a:cubicBezTo>
                  <a:pt x="2974460" y="2153955"/>
                  <a:pt x="3222863" y="2133531"/>
                  <a:pt x="3327244" y="2136016"/>
                </a:cubicBezTo>
                <a:cubicBezTo>
                  <a:pt x="3338130" y="2139644"/>
                  <a:pt x="3348832" y="2143882"/>
                  <a:pt x="3359902" y="2146901"/>
                </a:cubicBezTo>
                <a:cubicBezTo>
                  <a:pt x="3388769" y="2154774"/>
                  <a:pt x="3446987" y="2168673"/>
                  <a:pt x="3446987" y="2168673"/>
                </a:cubicBezTo>
                <a:cubicBezTo>
                  <a:pt x="3464457" y="2180319"/>
                  <a:pt x="3489007" y="2193602"/>
                  <a:pt x="3501416" y="2212216"/>
                </a:cubicBezTo>
                <a:cubicBezTo>
                  <a:pt x="3546715" y="2280166"/>
                  <a:pt x="3505047" y="2230363"/>
                  <a:pt x="3534073" y="2288416"/>
                </a:cubicBezTo>
                <a:cubicBezTo>
                  <a:pt x="3539924" y="2300118"/>
                  <a:pt x="3549993" y="2309371"/>
                  <a:pt x="3555844" y="2321073"/>
                </a:cubicBezTo>
                <a:cubicBezTo>
                  <a:pt x="3563653" y="2336691"/>
                  <a:pt x="3574128" y="2383320"/>
                  <a:pt x="3577616" y="2397273"/>
                </a:cubicBezTo>
                <a:cubicBezTo>
                  <a:pt x="3573987" y="2487987"/>
                  <a:pt x="3576402" y="2579146"/>
                  <a:pt x="3566730" y="2669416"/>
                </a:cubicBezTo>
                <a:cubicBezTo>
                  <a:pt x="3565336" y="2682424"/>
                  <a:pt x="3551450" y="2690714"/>
                  <a:pt x="3544959" y="2702073"/>
                </a:cubicBezTo>
                <a:cubicBezTo>
                  <a:pt x="3523434" y="2739741"/>
                  <a:pt x="3524515" y="2741632"/>
                  <a:pt x="3512302" y="2778273"/>
                </a:cubicBezTo>
                <a:cubicBezTo>
                  <a:pt x="3515930" y="2821816"/>
                  <a:pt x="3514032" y="2866177"/>
                  <a:pt x="3523187" y="2908901"/>
                </a:cubicBezTo>
                <a:cubicBezTo>
                  <a:pt x="3525337" y="2918937"/>
                  <a:pt x="3537074" y="2924103"/>
                  <a:pt x="3544959" y="2930673"/>
                </a:cubicBezTo>
                <a:cubicBezTo>
                  <a:pt x="3558897" y="2942288"/>
                  <a:pt x="3572750" y="2954329"/>
                  <a:pt x="3588502" y="2963330"/>
                </a:cubicBezTo>
                <a:cubicBezTo>
                  <a:pt x="3598465" y="2969023"/>
                  <a:pt x="3610896" y="2969084"/>
                  <a:pt x="3621159" y="2974216"/>
                </a:cubicBezTo>
                <a:cubicBezTo>
                  <a:pt x="3632861" y="2980067"/>
                  <a:pt x="3642930" y="2988730"/>
                  <a:pt x="3653816" y="2995987"/>
                </a:cubicBezTo>
                <a:cubicBezTo>
                  <a:pt x="4124641" y="2980799"/>
                  <a:pt x="3844294" y="2995570"/>
                  <a:pt x="4121902" y="2974216"/>
                </a:cubicBezTo>
                <a:lnTo>
                  <a:pt x="4274302" y="2963330"/>
                </a:lnTo>
                <a:lnTo>
                  <a:pt x="4295342" y="2961208"/>
                </a:lnTo>
                <a:lnTo>
                  <a:pt x="4253532" y="3075441"/>
                </a:lnTo>
                <a:cubicBezTo>
                  <a:pt x="4057494" y="3538928"/>
                  <a:pt x="3708098" y="3921756"/>
                  <a:pt x="3268955" y="4160312"/>
                </a:cubicBezTo>
                <a:lnTo>
                  <a:pt x="3076034" y="4253246"/>
                </a:lnTo>
                <a:lnTo>
                  <a:pt x="3072873" y="4243762"/>
                </a:lnTo>
                <a:cubicBezTo>
                  <a:pt x="3072873" y="4243762"/>
                  <a:pt x="3045030" y="4199381"/>
                  <a:pt x="3029330" y="4178448"/>
                </a:cubicBezTo>
                <a:cubicBezTo>
                  <a:pt x="2993468" y="4130633"/>
                  <a:pt x="3017485" y="4186458"/>
                  <a:pt x="2996673" y="4124019"/>
                </a:cubicBezTo>
                <a:cubicBezTo>
                  <a:pt x="2996673" y="4124019"/>
                  <a:pt x="2962771" y="4084985"/>
                  <a:pt x="2942244" y="4069590"/>
                </a:cubicBezTo>
                <a:cubicBezTo>
                  <a:pt x="2933064" y="4062705"/>
                  <a:pt x="2919426" y="4064609"/>
                  <a:pt x="2909587" y="4058705"/>
                </a:cubicBezTo>
                <a:cubicBezTo>
                  <a:pt x="2900786" y="4053425"/>
                  <a:pt x="2895073" y="4044190"/>
                  <a:pt x="2887816" y="4036933"/>
                </a:cubicBezTo>
                <a:cubicBezTo>
                  <a:pt x="2861193" y="4023622"/>
                  <a:pt x="2834699" y="4012626"/>
                  <a:pt x="2811616" y="3993390"/>
                </a:cubicBezTo>
                <a:cubicBezTo>
                  <a:pt x="2759570" y="3950018"/>
                  <a:pt x="2796112" y="3974786"/>
                  <a:pt x="2757187" y="3928076"/>
                </a:cubicBezTo>
                <a:cubicBezTo>
                  <a:pt x="2747332" y="3916249"/>
                  <a:pt x="2734385" y="3907245"/>
                  <a:pt x="2724530" y="3895419"/>
                </a:cubicBezTo>
                <a:cubicBezTo>
                  <a:pt x="2716154" y="3885368"/>
                  <a:pt x="2711134" y="3872813"/>
                  <a:pt x="2702758" y="3862762"/>
                </a:cubicBezTo>
                <a:cubicBezTo>
                  <a:pt x="2692903" y="3850936"/>
                  <a:pt x="2679956" y="3841932"/>
                  <a:pt x="2670101" y="3830105"/>
                </a:cubicBezTo>
                <a:cubicBezTo>
                  <a:pt x="2661726" y="3820054"/>
                  <a:pt x="2656503" y="3807664"/>
                  <a:pt x="2648330" y="3797448"/>
                </a:cubicBezTo>
                <a:cubicBezTo>
                  <a:pt x="2607506" y="3746417"/>
                  <a:pt x="2633654" y="3811639"/>
                  <a:pt x="2583016" y="3710362"/>
                </a:cubicBezTo>
                <a:cubicBezTo>
                  <a:pt x="2576325" y="3696980"/>
                  <a:pt x="2577383" y="3680827"/>
                  <a:pt x="2572130" y="3666819"/>
                </a:cubicBezTo>
                <a:cubicBezTo>
                  <a:pt x="2566432" y="3651625"/>
                  <a:pt x="2558409" y="3637365"/>
                  <a:pt x="2550358" y="3623276"/>
                </a:cubicBezTo>
                <a:cubicBezTo>
                  <a:pt x="2516595" y="3564191"/>
                  <a:pt x="2537659" y="3617836"/>
                  <a:pt x="2517701" y="3557962"/>
                </a:cubicBezTo>
                <a:cubicBezTo>
                  <a:pt x="2510444" y="3550705"/>
                  <a:pt x="2504731" y="3541470"/>
                  <a:pt x="2495930" y="3536190"/>
                </a:cubicBezTo>
                <a:cubicBezTo>
                  <a:pt x="2486091" y="3530286"/>
                  <a:pt x="2474696" y="3526393"/>
                  <a:pt x="2463273" y="3525305"/>
                </a:cubicBezTo>
                <a:cubicBezTo>
                  <a:pt x="2398153" y="3519103"/>
                  <a:pt x="2332644" y="3518048"/>
                  <a:pt x="2267330" y="3514419"/>
                </a:cubicBezTo>
                <a:lnTo>
                  <a:pt x="2212901" y="3568848"/>
                </a:lnTo>
                <a:cubicBezTo>
                  <a:pt x="2194399" y="3587350"/>
                  <a:pt x="2169023" y="3597385"/>
                  <a:pt x="2147587" y="3612390"/>
                </a:cubicBezTo>
                <a:cubicBezTo>
                  <a:pt x="2075103" y="3663129"/>
                  <a:pt x="2132858" y="3636816"/>
                  <a:pt x="2027844" y="3666819"/>
                </a:cubicBezTo>
                <a:cubicBezTo>
                  <a:pt x="2027844" y="3666819"/>
                  <a:pt x="1983184" y="3639340"/>
                  <a:pt x="1962530" y="3623276"/>
                </a:cubicBezTo>
                <a:cubicBezTo>
                  <a:pt x="1950378" y="3613825"/>
                  <a:pt x="1940759" y="3601505"/>
                  <a:pt x="1929873" y="3590619"/>
                </a:cubicBezTo>
                <a:cubicBezTo>
                  <a:pt x="1900068" y="3575717"/>
                  <a:pt x="1879321" y="3567594"/>
                  <a:pt x="1853673" y="3547076"/>
                </a:cubicBezTo>
                <a:cubicBezTo>
                  <a:pt x="1845659" y="3540665"/>
                  <a:pt x="1839785" y="3531875"/>
                  <a:pt x="1831901" y="3525305"/>
                </a:cubicBezTo>
                <a:cubicBezTo>
                  <a:pt x="1817963" y="3513690"/>
                  <a:pt x="1803121" y="3503193"/>
                  <a:pt x="1788358" y="3492648"/>
                </a:cubicBezTo>
                <a:cubicBezTo>
                  <a:pt x="1777712" y="3485044"/>
                  <a:pt x="1765752" y="3479252"/>
                  <a:pt x="1755701" y="3470876"/>
                </a:cubicBezTo>
                <a:cubicBezTo>
                  <a:pt x="1743875" y="3461021"/>
                  <a:pt x="1735853" y="3446758"/>
                  <a:pt x="1723044" y="3438219"/>
                </a:cubicBezTo>
                <a:cubicBezTo>
                  <a:pt x="1659949" y="3396155"/>
                  <a:pt x="1717305" y="3467711"/>
                  <a:pt x="1668616" y="3394676"/>
                </a:cubicBezTo>
                <a:cubicBezTo>
                  <a:pt x="1644518" y="3378611"/>
                  <a:pt x="1620064" y="3365394"/>
                  <a:pt x="1603301" y="3340248"/>
                </a:cubicBezTo>
                <a:cubicBezTo>
                  <a:pt x="1596936" y="3330700"/>
                  <a:pt x="1599884" y="3316302"/>
                  <a:pt x="1592416" y="3307590"/>
                </a:cubicBezTo>
                <a:cubicBezTo>
                  <a:pt x="1495790" y="3194860"/>
                  <a:pt x="1568999" y="3326073"/>
                  <a:pt x="1516216" y="3220505"/>
                </a:cubicBezTo>
                <a:cubicBezTo>
                  <a:pt x="1501702" y="3205991"/>
                  <a:pt x="1484604" y="3193665"/>
                  <a:pt x="1472673" y="3176962"/>
                </a:cubicBezTo>
                <a:cubicBezTo>
                  <a:pt x="1466004" y="3167625"/>
                  <a:pt x="1465816" y="3155049"/>
                  <a:pt x="1461787" y="3144305"/>
                </a:cubicBezTo>
                <a:cubicBezTo>
                  <a:pt x="1454926" y="3126009"/>
                  <a:pt x="1446877" y="3108172"/>
                  <a:pt x="1440016" y="3089876"/>
                </a:cubicBezTo>
                <a:cubicBezTo>
                  <a:pt x="1435987" y="3079132"/>
                  <a:pt x="1433650" y="3067766"/>
                  <a:pt x="1429130" y="3057219"/>
                </a:cubicBezTo>
                <a:cubicBezTo>
                  <a:pt x="1422737" y="3042304"/>
                  <a:pt x="1413949" y="3028505"/>
                  <a:pt x="1407358" y="3013676"/>
                </a:cubicBezTo>
                <a:cubicBezTo>
                  <a:pt x="1399422" y="2995820"/>
                  <a:pt x="1394325" y="2976725"/>
                  <a:pt x="1385587" y="2959248"/>
                </a:cubicBezTo>
                <a:cubicBezTo>
                  <a:pt x="1343382" y="2874836"/>
                  <a:pt x="1380293" y="2976019"/>
                  <a:pt x="1352930" y="2893933"/>
                </a:cubicBezTo>
                <a:cubicBezTo>
                  <a:pt x="1345673" y="2886676"/>
                  <a:pt x="1336851" y="2880701"/>
                  <a:pt x="1331158" y="2872162"/>
                </a:cubicBezTo>
                <a:cubicBezTo>
                  <a:pt x="1295668" y="2818928"/>
                  <a:pt x="1324732" y="2840500"/>
                  <a:pt x="1287616" y="2795962"/>
                </a:cubicBezTo>
                <a:cubicBezTo>
                  <a:pt x="1232450" y="2729764"/>
                  <a:pt x="1273473" y="2800335"/>
                  <a:pt x="1233187" y="2719762"/>
                </a:cubicBezTo>
                <a:cubicBezTo>
                  <a:pt x="1222301" y="2708876"/>
                  <a:pt x="1212356" y="2696960"/>
                  <a:pt x="1200530" y="2687105"/>
                </a:cubicBezTo>
                <a:cubicBezTo>
                  <a:pt x="1146853" y="2642373"/>
                  <a:pt x="1129697" y="2662152"/>
                  <a:pt x="1037244" y="2654448"/>
                </a:cubicBezTo>
                <a:cubicBezTo>
                  <a:pt x="982305" y="2672760"/>
                  <a:pt x="1022206" y="2652034"/>
                  <a:pt x="982816" y="2697990"/>
                </a:cubicBezTo>
                <a:cubicBezTo>
                  <a:pt x="926463" y="2763736"/>
                  <a:pt x="948390" y="2714184"/>
                  <a:pt x="928387" y="2774190"/>
                </a:cubicBezTo>
                <a:cubicBezTo>
                  <a:pt x="928387" y="2774190"/>
                  <a:pt x="896775" y="2801030"/>
                  <a:pt x="884844" y="2817733"/>
                </a:cubicBezTo>
                <a:cubicBezTo>
                  <a:pt x="878175" y="2827070"/>
                  <a:pt x="877587" y="2839504"/>
                  <a:pt x="873958" y="2850390"/>
                </a:cubicBezTo>
                <a:cubicBezTo>
                  <a:pt x="873958" y="2850390"/>
                  <a:pt x="831281" y="2868389"/>
                  <a:pt x="808644" y="2872162"/>
                </a:cubicBezTo>
                <a:cubicBezTo>
                  <a:pt x="765545" y="2879345"/>
                  <a:pt x="721559" y="2879419"/>
                  <a:pt x="678016" y="2883048"/>
                </a:cubicBezTo>
                <a:cubicBezTo>
                  <a:pt x="678016" y="2883048"/>
                  <a:pt x="632162" y="2873439"/>
                  <a:pt x="612701" y="2861276"/>
                </a:cubicBezTo>
                <a:cubicBezTo>
                  <a:pt x="601607" y="2854342"/>
                  <a:pt x="598187" y="2839505"/>
                  <a:pt x="590930" y="2828619"/>
                </a:cubicBezTo>
                <a:cubicBezTo>
                  <a:pt x="531269" y="2788845"/>
                  <a:pt x="564124" y="2818550"/>
                  <a:pt x="514730" y="2719762"/>
                </a:cubicBezTo>
                <a:cubicBezTo>
                  <a:pt x="502164" y="2711385"/>
                  <a:pt x="493101" y="2705390"/>
                  <a:pt x="486710" y="2701194"/>
                </a:cubicBezTo>
                <a:lnTo>
                  <a:pt x="478920" y="2696135"/>
                </a:lnTo>
                <a:lnTo>
                  <a:pt x="485104" y="2699594"/>
                </a:lnTo>
                <a:cubicBezTo>
                  <a:pt x="490178" y="2702004"/>
                  <a:pt x="489389" y="2699489"/>
                  <a:pt x="460301" y="2676219"/>
                </a:cubicBezTo>
                <a:cubicBezTo>
                  <a:pt x="450085" y="2668046"/>
                  <a:pt x="438530" y="2661705"/>
                  <a:pt x="427644" y="2654448"/>
                </a:cubicBezTo>
                <a:cubicBezTo>
                  <a:pt x="369587" y="2650819"/>
                  <a:pt x="311643" y="2643562"/>
                  <a:pt x="253473" y="2643562"/>
                </a:cubicBezTo>
                <a:cubicBezTo>
                  <a:pt x="241998" y="2643562"/>
                  <a:pt x="229776" y="2647280"/>
                  <a:pt x="220816" y="2654448"/>
                </a:cubicBezTo>
                <a:cubicBezTo>
                  <a:pt x="210600" y="2662621"/>
                  <a:pt x="206301" y="2676219"/>
                  <a:pt x="199044" y="2687105"/>
                </a:cubicBezTo>
                <a:cubicBezTo>
                  <a:pt x="188158" y="2694362"/>
                  <a:pt x="177746" y="2702385"/>
                  <a:pt x="166387" y="2708876"/>
                </a:cubicBezTo>
                <a:cubicBezTo>
                  <a:pt x="152298" y="2716927"/>
                  <a:pt x="135057" y="2719962"/>
                  <a:pt x="122844" y="2730648"/>
                </a:cubicBezTo>
                <a:cubicBezTo>
                  <a:pt x="105359" y="2745948"/>
                  <a:pt x="93815" y="2766933"/>
                  <a:pt x="79301" y="2785076"/>
                </a:cubicBezTo>
                <a:lnTo>
                  <a:pt x="101073" y="2839505"/>
                </a:lnTo>
                <a:lnTo>
                  <a:pt x="93186" y="2847392"/>
                </a:lnTo>
                <a:lnTo>
                  <a:pt x="44976" y="2659898"/>
                </a:lnTo>
                <a:cubicBezTo>
                  <a:pt x="15486" y="2515788"/>
                  <a:pt x="0" y="2366578"/>
                  <a:pt x="0" y="2213750"/>
                </a:cubicBezTo>
                <a:cubicBezTo>
                  <a:pt x="0" y="1678854"/>
                  <a:pt x="189708" y="1188266"/>
                  <a:pt x="505513" y="805600"/>
                </a:cubicBezTo>
                <a:lnTo>
                  <a:pt x="615133" y="684987"/>
                </a:lnTo>
                <a:lnTo>
                  <a:pt x="616845" y="703963"/>
                </a:lnTo>
                <a:cubicBezTo>
                  <a:pt x="619038" y="711332"/>
                  <a:pt x="622374" y="718528"/>
                  <a:pt x="625720" y="725219"/>
                </a:cubicBezTo>
                <a:cubicBezTo>
                  <a:pt x="630310" y="734399"/>
                  <a:pt x="640234" y="739734"/>
                  <a:pt x="647491" y="746991"/>
                </a:cubicBezTo>
                <a:cubicBezTo>
                  <a:pt x="658377" y="750619"/>
                  <a:pt x="670309" y="751973"/>
                  <a:pt x="680148" y="757876"/>
                </a:cubicBezTo>
                <a:cubicBezTo>
                  <a:pt x="688949" y="763156"/>
                  <a:pt x="693906" y="773237"/>
                  <a:pt x="701920" y="779648"/>
                </a:cubicBezTo>
                <a:cubicBezTo>
                  <a:pt x="712136" y="787821"/>
                  <a:pt x="724361" y="793246"/>
                  <a:pt x="734577" y="801419"/>
                </a:cubicBezTo>
                <a:cubicBezTo>
                  <a:pt x="742591" y="807830"/>
                  <a:pt x="747547" y="817911"/>
                  <a:pt x="756348" y="823191"/>
                </a:cubicBezTo>
                <a:cubicBezTo>
                  <a:pt x="827004" y="865584"/>
                  <a:pt x="755615" y="800683"/>
                  <a:pt x="810777" y="855848"/>
                </a:cubicBezTo>
                <a:cubicBezTo>
                  <a:pt x="844452" y="867072"/>
                  <a:pt x="870435" y="877619"/>
                  <a:pt x="908748" y="877619"/>
                </a:cubicBezTo>
                <a:cubicBezTo>
                  <a:pt x="920223" y="877619"/>
                  <a:pt x="933292" y="874847"/>
                  <a:pt x="941406" y="866733"/>
                </a:cubicBezTo>
                <a:cubicBezTo>
                  <a:pt x="949520" y="858619"/>
                  <a:pt x="948663" y="844962"/>
                  <a:pt x="952291" y="834076"/>
                </a:cubicBezTo>
                <a:cubicBezTo>
                  <a:pt x="1002219" y="784151"/>
                  <a:pt x="943759" y="845454"/>
                  <a:pt x="1017606" y="746991"/>
                </a:cubicBezTo>
                <a:cubicBezTo>
                  <a:pt x="1023764" y="738780"/>
                  <a:pt x="1031363" y="731630"/>
                  <a:pt x="1039377" y="725219"/>
                </a:cubicBezTo>
                <a:cubicBezTo>
                  <a:pt x="1073704" y="697757"/>
                  <a:pt x="1112465" y="681676"/>
                  <a:pt x="1159120" y="681676"/>
                </a:cubicBezTo>
                <a:cubicBezTo>
                  <a:pt x="1172203" y="681676"/>
                  <a:pt x="1180891" y="696191"/>
                  <a:pt x="1191777" y="703448"/>
                </a:cubicBezTo>
                <a:cubicBezTo>
                  <a:pt x="1202663" y="707076"/>
                  <a:pt x="1214595" y="708430"/>
                  <a:pt x="1224434" y="714333"/>
                </a:cubicBezTo>
                <a:cubicBezTo>
                  <a:pt x="1233235" y="719613"/>
                  <a:pt x="1238192" y="729694"/>
                  <a:pt x="1246206" y="736105"/>
                </a:cubicBezTo>
                <a:cubicBezTo>
                  <a:pt x="1256422" y="744278"/>
                  <a:pt x="1268647" y="749703"/>
                  <a:pt x="1278863" y="757876"/>
                </a:cubicBezTo>
                <a:cubicBezTo>
                  <a:pt x="1286877" y="764287"/>
                  <a:pt x="1292620" y="773237"/>
                  <a:pt x="1300634" y="779648"/>
                </a:cubicBezTo>
                <a:cubicBezTo>
                  <a:pt x="1376417" y="840276"/>
                  <a:pt x="1288366" y="756494"/>
                  <a:pt x="1365948" y="834076"/>
                </a:cubicBezTo>
                <a:cubicBezTo>
                  <a:pt x="1380462" y="837705"/>
                  <a:pt x="1396109" y="838271"/>
                  <a:pt x="1409491" y="844962"/>
                </a:cubicBezTo>
                <a:cubicBezTo>
                  <a:pt x="1418671" y="849552"/>
                  <a:pt x="1422462" y="861453"/>
                  <a:pt x="1431263" y="866733"/>
                </a:cubicBezTo>
                <a:cubicBezTo>
                  <a:pt x="1441102" y="872637"/>
                  <a:pt x="1453034" y="873990"/>
                  <a:pt x="1463920" y="877619"/>
                </a:cubicBezTo>
                <a:cubicBezTo>
                  <a:pt x="1518349" y="881248"/>
                  <a:pt x="1572657" y="888505"/>
                  <a:pt x="1627206" y="888505"/>
                </a:cubicBezTo>
                <a:cubicBezTo>
                  <a:pt x="1638681" y="888505"/>
                  <a:pt x="1657716" y="888891"/>
                  <a:pt x="1659863" y="877619"/>
                </a:cubicBezTo>
                <a:cubicBezTo>
                  <a:pt x="1673459" y="806240"/>
                  <a:pt x="1667120" y="732476"/>
                  <a:pt x="1670748" y="659905"/>
                </a:cubicBezTo>
                <a:cubicBezTo>
                  <a:pt x="1705902" y="589599"/>
                  <a:pt x="1688584" y="632105"/>
                  <a:pt x="1714291" y="529276"/>
                </a:cubicBezTo>
                <a:cubicBezTo>
                  <a:pt x="1721548" y="522019"/>
                  <a:pt x="1730783" y="516306"/>
                  <a:pt x="1736063" y="507505"/>
                </a:cubicBezTo>
                <a:cubicBezTo>
                  <a:pt x="1750423" y="483571"/>
                  <a:pt x="1738629" y="466450"/>
                  <a:pt x="1768720" y="453076"/>
                </a:cubicBezTo>
                <a:cubicBezTo>
                  <a:pt x="1792860" y="442347"/>
                  <a:pt x="1819520" y="438562"/>
                  <a:pt x="1844920" y="431305"/>
                </a:cubicBezTo>
                <a:cubicBezTo>
                  <a:pt x="1844920" y="431305"/>
                  <a:pt x="1889708" y="442813"/>
                  <a:pt x="1910234" y="453076"/>
                </a:cubicBezTo>
                <a:cubicBezTo>
                  <a:pt x="1919414" y="457666"/>
                  <a:pt x="1924749" y="467591"/>
                  <a:pt x="1932006" y="474848"/>
                </a:cubicBezTo>
                <a:cubicBezTo>
                  <a:pt x="1941257" y="484099"/>
                  <a:pt x="1953777" y="489362"/>
                  <a:pt x="1964663" y="496619"/>
                </a:cubicBezTo>
                <a:cubicBezTo>
                  <a:pt x="1986434" y="511133"/>
                  <a:pt x="2005555" y="530769"/>
                  <a:pt x="2029977" y="540162"/>
                </a:cubicBezTo>
                <a:cubicBezTo>
                  <a:pt x="2053925" y="549373"/>
                  <a:pt x="2080777" y="547419"/>
                  <a:pt x="2106177" y="551048"/>
                </a:cubicBezTo>
                <a:cubicBezTo>
                  <a:pt x="2166051" y="531090"/>
                  <a:pt x="2112406" y="552154"/>
                  <a:pt x="2171491" y="518391"/>
                </a:cubicBezTo>
                <a:cubicBezTo>
                  <a:pt x="2185580" y="510340"/>
                  <a:pt x="2203559" y="508094"/>
                  <a:pt x="2215034" y="496619"/>
                </a:cubicBezTo>
                <a:cubicBezTo>
                  <a:pt x="2223148" y="488505"/>
                  <a:pt x="2224497" y="475348"/>
                  <a:pt x="2225920" y="463962"/>
                </a:cubicBezTo>
                <a:cubicBezTo>
                  <a:pt x="2231788" y="417017"/>
                  <a:pt x="2233177" y="369619"/>
                  <a:pt x="2236806" y="322448"/>
                </a:cubicBezTo>
                <a:lnTo>
                  <a:pt x="2225920" y="289791"/>
                </a:lnTo>
                <a:lnTo>
                  <a:pt x="2204148" y="224476"/>
                </a:lnTo>
                <a:cubicBezTo>
                  <a:pt x="2196891" y="202705"/>
                  <a:pt x="2188971" y="181143"/>
                  <a:pt x="2182377" y="159162"/>
                </a:cubicBezTo>
                <a:cubicBezTo>
                  <a:pt x="2179532" y="149679"/>
                  <a:pt x="2167920" y="95152"/>
                  <a:pt x="2160606" y="82962"/>
                </a:cubicBezTo>
                <a:cubicBezTo>
                  <a:pt x="2155326" y="74161"/>
                  <a:pt x="2145245" y="69205"/>
                  <a:pt x="2138834" y="61191"/>
                </a:cubicBezTo>
                <a:cubicBezTo>
                  <a:pt x="2130661" y="50975"/>
                  <a:pt x="2124320" y="39419"/>
                  <a:pt x="2117063" y="28533"/>
                </a:cubicBezTo>
                <a:cubicBezTo>
                  <a:pt x="2055502" y="8014"/>
                  <a:pt x="2095231" y="25433"/>
                  <a:pt x="2089270" y="11686"/>
                </a:cubicBezTo>
                <a:lnTo>
                  <a:pt x="2085303" y="6486"/>
                </a:lnTo>
                <a:lnTo>
                  <a:pt x="2213750" y="0"/>
                </a:lnTo>
                <a:close/>
              </a:path>
            </a:pathLst>
          </a:custGeom>
          <a:solidFill>
            <a:srgbClr val="0070C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3" name="Google Shape;343;p5"/>
          <p:cNvSpPr/>
          <p:nvPr/>
        </p:nvSpPr>
        <p:spPr>
          <a:xfrm>
            <a:off x="1513892" y="1525152"/>
            <a:ext cx="5450" cy="5943"/>
          </a:xfrm>
          <a:custGeom>
            <a:rect b="b" l="l" r="r" t="t"/>
            <a:pathLst>
              <a:path extrusionOk="0" h="5943" w="5450">
                <a:moveTo>
                  <a:pt x="5444" y="21"/>
                </a:moveTo>
                <a:cubicBezTo>
                  <a:pt x="5344" y="220"/>
                  <a:pt x="3925" y="1818"/>
                  <a:pt x="212" y="5725"/>
                </a:cubicBezTo>
                <a:lnTo>
                  <a:pt x="0" y="5943"/>
                </a:lnTo>
                <a:lnTo>
                  <a:pt x="2754" y="2705"/>
                </a:lnTo>
                <a:cubicBezTo>
                  <a:pt x="4321" y="1020"/>
                  <a:pt x="5542" y="-179"/>
                  <a:pt x="5444" y="2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4" name="Google Shape;344;p5"/>
          <p:cNvSpPr/>
          <p:nvPr/>
        </p:nvSpPr>
        <p:spPr>
          <a:xfrm>
            <a:off x="1292393" y="1661846"/>
            <a:ext cx="34391" cy="20893"/>
          </a:xfrm>
          <a:custGeom>
            <a:rect b="b" l="l" r="r" t="t"/>
            <a:pathLst>
              <a:path extrusionOk="0" h="20893" w="34391">
                <a:moveTo>
                  <a:pt x="34391" y="0"/>
                </a:moveTo>
                <a:lnTo>
                  <a:pt x="33474" y="3670"/>
                </a:lnTo>
                <a:cubicBezTo>
                  <a:pt x="29845" y="14556"/>
                  <a:pt x="18960" y="18184"/>
                  <a:pt x="6260" y="19999"/>
                </a:cubicBezTo>
                <a:lnTo>
                  <a:pt x="0" y="20893"/>
                </a:lnTo>
                <a:lnTo>
                  <a:pt x="34391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5" name="Google Shape;345;p5"/>
          <p:cNvSpPr/>
          <p:nvPr/>
        </p:nvSpPr>
        <p:spPr>
          <a:xfrm>
            <a:off x="3508677" y="1870465"/>
            <a:ext cx="5935" cy="5443"/>
          </a:xfrm>
          <a:custGeom>
            <a:rect b="b" l="l" r="r" t="t"/>
            <a:pathLst>
              <a:path extrusionOk="0" h="5443" w="5935">
                <a:moveTo>
                  <a:pt x="5914" y="6"/>
                </a:moveTo>
                <a:cubicBezTo>
                  <a:pt x="6114" y="-92"/>
                  <a:pt x="4915" y="1129"/>
                  <a:pt x="3230" y="2696"/>
                </a:cubicBezTo>
                <a:lnTo>
                  <a:pt x="0" y="5443"/>
                </a:lnTo>
                <a:lnTo>
                  <a:pt x="211" y="5238"/>
                </a:lnTo>
                <a:cubicBezTo>
                  <a:pt x="4118" y="1524"/>
                  <a:pt x="5715" y="105"/>
                  <a:pt x="5914" y="6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6" name="Google Shape;346;p5"/>
          <p:cNvSpPr/>
          <p:nvPr/>
        </p:nvSpPr>
        <p:spPr>
          <a:xfrm>
            <a:off x="989303" y="1877257"/>
            <a:ext cx="439" cy="1703"/>
          </a:xfrm>
          <a:custGeom>
            <a:rect b="b" l="l" r="r" t="t"/>
            <a:pathLst>
              <a:path extrusionOk="0" h="1703" w="439">
                <a:moveTo>
                  <a:pt x="286" y="453"/>
                </a:moveTo>
                <a:cubicBezTo>
                  <a:pt x="512" y="-325"/>
                  <a:pt x="532" y="-198"/>
                  <a:pt x="30" y="1603"/>
                </a:cubicBezTo>
                <a:lnTo>
                  <a:pt x="0" y="1703"/>
                </a:lnTo>
                <a:lnTo>
                  <a:pt x="286" y="453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7" name="Google Shape;347;p5"/>
          <p:cNvSpPr/>
          <p:nvPr/>
        </p:nvSpPr>
        <p:spPr>
          <a:xfrm>
            <a:off x="838193" y="1902142"/>
            <a:ext cx="143810" cy="132540"/>
          </a:xfrm>
          <a:custGeom>
            <a:rect b="b" l="l" r="r" t="t"/>
            <a:pathLst>
              <a:path extrusionOk="0" h="132540" w="143810">
                <a:moveTo>
                  <a:pt x="143810" y="0"/>
                </a:moveTo>
                <a:lnTo>
                  <a:pt x="139331" y="13744"/>
                </a:lnTo>
                <a:cubicBezTo>
                  <a:pt x="128445" y="24630"/>
                  <a:pt x="116529" y="34575"/>
                  <a:pt x="106674" y="46401"/>
                </a:cubicBezTo>
                <a:cubicBezTo>
                  <a:pt x="98298" y="56452"/>
                  <a:pt x="95118" y="70885"/>
                  <a:pt x="84902" y="79058"/>
                </a:cubicBezTo>
                <a:cubicBezTo>
                  <a:pt x="47346" y="109103"/>
                  <a:pt x="49337" y="96592"/>
                  <a:pt x="52918" y="88268"/>
                </a:cubicBezTo>
                <a:lnTo>
                  <a:pt x="54463" y="85212"/>
                </a:lnTo>
                <a:lnTo>
                  <a:pt x="54737" y="84765"/>
                </a:lnTo>
                <a:cubicBezTo>
                  <a:pt x="55816" y="82878"/>
                  <a:pt x="55809" y="82713"/>
                  <a:pt x="55308" y="83540"/>
                </a:cubicBezTo>
                <a:lnTo>
                  <a:pt x="54463" y="85212"/>
                </a:lnTo>
                <a:lnTo>
                  <a:pt x="47645" y="96325"/>
                </a:lnTo>
                <a:cubicBezTo>
                  <a:pt x="43799" y="102387"/>
                  <a:pt x="38273" y="110903"/>
                  <a:pt x="30474" y="122601"/>
                </a:cubicBezTo>
                <a:cubicBezTo>
                  <a:pt x="27246" y="123677"/>
                  <a:pt x="22450" y="124938"/>
                  <a:pt x="17017" y="126553"/>
                </a:cubicBezTo>
                <a:lnTo>
                  <a:pt x="0" y="132540"/>
                </a:lnTo>
                <a:lnTo>
                  <a:pt x="9603" y="121974"/>
                </a:lnTo>
                <a:lnTo>
                  <a:pt x="14381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8" name="Google Shape;348;p5"/>
          <p:cNvSpPr/>
          <p:nvPr/>
        </p:nvSpPr>
        <p:spPr>
          <a:xfrm>
            <a:off x="814238" y="2034683"/>
            <a:ext cx="23955" cy="26029"/>
          </a:xfrm>
          <a:custGeom>
            <a:rect b="b" l="l" r="r" t="t"/>
            <a:pathLst>
              <a:path extrusionOk="0" h="26029" w="23955">
                <a:moveTo>
                  <a:pt x="23955" y="0"/>
                </a:moveTo>
                <a:lnTo>
                  <a:pt x="299" y="26029"/>
                </a:lnTo>
                <a:lnTo>
                  <a:pt x="0" y="22718"/>
                </a:lnTo>
                <a:cubicBezTo>
                  <a:pt x="1758" y="12171"/>
                  <a:pt x="12137" y="5083"/>
                  <a:pt x="23691" y="93"/>
                </a:cubicBezTo>
                <a:lnTo>
                  <a:pt x="23955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49" name="Google Shape;349;p5"/>
          <p:cNvSpPr/>
          <p:nvPr/>
        </p:nvSpPr>
        <p:spPr>
          <a:xfrm>
            <a:off x="4293377" y="2305642"/>
            <a:ext cx="2148" cy="1173"/>
          </a:xfrm>
          <a:custGeom>
            <a:rect b="b" l="l" r="r" t="t"/>
            <a:pathLst>
              <a:path extrusionOk="0" h="1173" w="2148">
                <a:moveTo>
                  <a:pt x="0" y="0"/>
                </a:moveTo>
                <a:lnTo>
                  <a:pt x="1675" y="847"/>
                </a:lnTo>
                <a:cubicBezTo>
                  <a:pt x="2502" y="1348"/>
                  <a:pt x="2337" y="1355"/>
                  <a:pt x="450" y="27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0" name="Google Shape;350;p5"/>
          <p:cNvSpPr/>
          <p:nvPr/>
        </p:nvSpPr>
        <p:spPr>
          <a:xfrm>
            <a:off x="4505031" y="2591369"/>
            <a:ext cx="436" cy="1689"/>
          </a:xfrm>
          <a:custGeom>
            <a:rect b="b" l="l" r="r" t="t"/>
            <a:pathLst>
              <a:path extrusionOk="0" h="1689" w="436">
                <a:moveTo>
                  <a:pt x="153" y="453"/>
                </a:moveTo>
                <a:lnTo>
                  <a:pt x="436" y="1689"/>
                </a:lnTo>
                <a:lnTo>
                  <a:pt x="410" y="1603"/>
                </a:lnTo>
                <a:cubicBezTo>
                  <a:pt x="-93" y="-198"/>
                  <a:pt x="-73" y="-325"/>
                  <a:pt x="153" y="453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1" name="Google Shape;351;p5"/>
          <p:cNvSpPr/>
          <p:nvPr/>
        </p:nvSpPr>
        <p:spPr>
          <a:xfrm>
            <a:off x="672556" y="4068175"/>
            <a:ext cx="5768" cy="3685"/>
          </a:xfrm>
          <a:custGeom>
            <a:rect b="b" l="l" r="r" t="t"/>
            <a:pathLst>
              <a:path extrusionOk="0" h="3685" w="5768">
                <a:moveTo>
                  <a:pt x="631" y="444"/>
                </a:moveTo>
                <a:cubicBezTo>
                  <a:pt x="-343" y="-205"/>
                  <a:pt x="-307" y="-228"/>
                  <a:pt x="1571" y="960"/>
                </a:cubicBezTo>
                <a:lnTo>
                  <a:pt x="5768" y="3685"/>
                </a:lnTo>
                <a:lnTo>
                  <a:pt x="5753" y="3677"/>
                </a:lnTo>
                <a:cubicBezTo>
                  <a:pt x="3589" y="2365"/>
                  <a:pt x="1605" y="1092"/>
                  <a:pt x="631" y="444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2" name="Google Shape;352;p5"/>
          <p:cNvSpPr/>
          <p:nvPr/>
        </p:nvSpPr>
        <p:spPr>
          <a:xfrm>
            <a:off x="373599" y="4451637"/>
            <a:ext cx="16751" cy="34773"/>
          </a:xfrm>
          <a:custGeom>
            <a:rect b="b" l="l" r="r" t="t"/>
            <a:pathLst>
              <a:path extrusionOk="0" h="34773" w="16751">
                <a:moveTo>
                  <a:pt x="0" y="0"/>
                </a:moveTo>
                <a:lnTo>
                  <a:pt x="3078" y="3078"/>
                </a:lnTo>
                <a:cubicBezTo>
                  <a:pt x="11192" y="11192"/>
                  <a:pt x="14304" y="22278"/>
                  <a:pt x="16554" y="33956"/>
                </a:cubicBezTo>
                <a:lnTo>
                  <a:pt x="16751" y="3477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3" name="Google Shape;353;p5"/>
          <p:cNvSpPr/>
          <p:nvPr/>
        </p:nvSpPr>
        <p:spPr>
          <a:xfrm>
            <a:off x="390350" y="4486409"/>
            <a:ext cx="119712" cy="229824"/>
          </a:xfrm>
          <a:custGeom>
            <a:rect b="b" l="l" r="r" t="t"/>
            <a:pathLst>
              <a:path extrusionOk="0" h="229824" w="119712">
                <a:moveTo>
                  <a:pt x="0" y="0"/>
                </a:moveTo>
                <a:lnTo>
                  <a:pt x="76242" y="158270"/>
                </a:lnTo>
                <a:lnTo>
                  <a:pt x="119712" y="229824"/>
                </a:lnTo>
                <a:lnTo>
                  <a:pt x="114969" y="223625"/>
                </a:lnTo>
                <a:cubicBezTo>
                  <a:pt x="87558" y="193361"/>
                  <a:pt x="77004" y="218562"/>
                  <a:pt x="51641" y="142477"/>
                </a:cubicBezTo>
                <a:cubicBezTo>
                  <a:pt x="48012" y="131591"/>
                  <a:pt x="43907" y="120853"/>
                  <a:pt x="40755" y="109820"/>
                </a:cubicBezTo>
                <a:cubicBezTo>
                  <a:pt x="36645" y="95435"/>
                  <a:pt x="35763" y="80028"/>
                  <a:pt x="29870" y="66277"/>
                </a:cubicBezTo>
                <a:cubicBezTo>
                  <a:pt x="24716" y="54252"/>
                  <a:pt x="13412" y="45575"/>
                  <a:pt x="8098" y="336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510062" y="4716233"/>
            <a:ext cx="11573" cy="19050"/>
          </a:xfrm>
          <a:custGeom>
            <a:rect b="b" l="l" r="r" t="t"/>
            <a:pathLst>
              <a:path extrusionOk="0" h="19050" w="11573">
                <a:moveTo>
                  <a:pt x="0" y="0"/>
                </a:moveTo>
                <a:lnTo>
                  <a:pt x="8129" y="10624"/>
                </a:lnTo>
                <a:lnTo>
                  <a:pt x="11573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5" name="Google Shape;355;p5"/>
          <p:cNvSpPr/>
          <p:nvPr/>
        </p:nvSpPr>
        <p:spPr>
          <a:xfrm>
            <a:off x="521635" y="4735284"/>
            <a:ext cx="25989" cy="42779"/>
          </a:xfrm>
          <a:custGeom>
            <a:rect b="b" l="l" r="r" t="t"/>
            <a:pathLst>
              <a:path extrusionOk="0" h="42779" w="25989">
                <a:moveTo>
                  <a:pt x="0" y="0"/>
                </a:moveTo>
                <a:lnTo>
                  <a:pt x="25989" y="42779"/>
                </a:lnTo>
                <a:lnTo>
                  <a:pt x="7442" y="24231"/>
                </a:lnTo>
                <a:cubicBezTo>
                  <a:pt x="5627" y="18788"/>
                  <a:pt x="4497" y="13011"/>
                  <a:pt x="3025" y="7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547624" y="4778063"/>
            <a:ext cx="94047" cy="134985"/>
          </a:xfrm>
          <a:custGeom>
            <a:rect b="b" l="l" r="r" t="t"/>
            <a:pathLst>
              <a:path extrusionOk="0" h="134985" w="94047">
                <a:moveTo>
                  <a:pt x="0" y="0"/>
                </a:moveTo>
                <a:lnTo>
                  <a:pt x="3224" y="3224"/>
                </a:lnTo>
                <a:cubicBezTo>
                  <a:pt x="13440" y="11397"/>
                  <a:pt x="27708" y="14779"/>
                  <a:pt x="35881" y="24995"/>
                </a:cubicBezTo>
                <a:cubicBezTo>
                  <a:pt x="43049" y="33955"/>
                  <a:pt x="43138" y="46766"/>
                  <a:pt x="46767" y="57652"/>
                </a:cubicBezTo>
                <a:cubicBezTo>
                  <a:pt x="57653" y="61281"/>
                  <a:pt x="71310" y="60424"/>
                  <a:pt x="79424" y="68538"/>
                </a:cubicBezTo>
                <a:cubicBezTo>
                  <a:pt x="87538" y="76652"/>
                  <a:pt x="88424" y="89877"/>
                  <a:pt x="90310" y="101195"/>
                </a:cubicBezTo>
                <a:cubicBezTo>
                  <a:pt x="90539" y="102567"/>
                  <a:pt x="91668" y="113102"/>
                  <a:pt x="93320" y="128391"/>
                </a:cubicBezTo>
                <a:lnTo>
                  <a:pt x="94047" y="134985"/>
                </a:lnTo>
                <a:lnTo>
                  <a:pt x="29854" y="491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981192" y="5276070"/>
            <a:ext cx="257214" cy="187343"/>
          </a:xfrm>
          <a:custGeom>
            <a:rect b="b" l="l" r="r" t="t"/>
            <a:pathLst>
              <a:path extrusionOk="0" h="187343" w="257214">
                <a:moveTo>
                  <a:pt x="0" y="0"/>
                </a:moveTo>
                <a:lnTo>
                  <a:pt x="15970" y="5960"/>
                </a:lnTo>
                <a:cubicBezTo>
                  <a:pt x="25150" y="10550"/>
                  <a:pt x="28941" y="22451"/>
                  <a:pt x="37742" y="27731"/>
                </a:cubicBezTo>
                <a:cubicBezTo>
                  <a:pt x="116509" y="74990"/>
                  <a:pt x="20017" y="-11765"/>
                  <a:pt x="103056" y="71274"/>
                </a:cubicBezTo>
                <a:cubicBezTo>
                  <a:pt x="163062" y="91277"/>
                  <a:pt x="113510" y="69350"/>
                  <a:pt x="179256" y="125703"/>
                </a:cubicBezTo>
                <a:cubicBezTo>
                  <a:pt x="189189" y="134217"/>
                  <a:pt x="201697" y="139301"/>
                  <a:pt x="211913" y="147474"/>
                </a:cubicBezTo>
                <a:cubicBezTo>
                  <a:pt x="219927" y="153885"/>
                  <a:pt x="225671" y="162834"/>
                  <a:pt x="233685" y="169245"/>
                </a:cubicBezTo>
                <a:cubicBezTo>
                  <a:pt x="240185" y="174445"/>
                  <a:pt x="245241" y="178436"/>
                  <a:pt x="249220" y="181491"/>
                </a:cubicBezTo>
                <a:lnTo>
                  <a:pt x="257214" y="187343"/>
                </a:lnTo>
                <a:lnTo>
                  <a:pt x="194233" y="149081"/>
                </a:lnTo>
                <a:cubicBezTo>
                  <a:pt x="135347" y="109299"/>
                  <a:pt x="78478" y="66757"/>
                  <a:pt x="23812" y="2164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1238406" y="5463413"/>
            <a:ext cx="1713" cy="1041"/>
          </a:xfrm>
          <a:custGeom>
            <a:rect b="b" l="l" r="r" t="t"/>
            <a:pathLst>
              <a:path extrusionOk="0" h="1041" w="1713">
                <a:moveTo>
                  <a:pt x="0" y="0"/>
                </a:moveTo>
                <a:lnTo>
                  <a:pt x="1713" y="1041"/>
                </a:lnTo>
                <a:lnTo>
                  <a:pt x="1067" y="78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1240119" y="5464454"/>
            <a:ext cx="98209" cy="59663"/>
          </a:xfrm>
          <a:custGeom>
            <a:rect b="b" l="l" r="r" t="t"/>
            <a:pathLst>
              <a:path extrusionOk="0" h="59663" w="98209">
                <a:moveTo>
                  <a:pt x="0" y="0"/>
                </a:moveTo>
                <a:lnTo>
                  <a:pt x="6793" y="2728"/>
                </a:lnTo>
                <a:cubicBezTo>
                  <a:pt x="9914" y="2339"/>
                  <a:pt x="13243" y="105"/>
                  <a:pt x="40072" y="13519"/>
                </a:cubicBezTo>
                <a:cubicBezTo>
                  <a:pt x="51774" y="19370"/>
                  <a:pt x="61843" y="28033"/>
                  <a:pt x="72729" y="35290"/>
                </a:cubicBezTo>
                <a:cubicBezTo>
                  <a:pt x="81268" y="40983"/>
                  <a:pt x="88258" y="48529"/>
                  <a:pt x="95061" y="56322"/>
                </a:cubicBezTo>
                <a:lnTo>
                  <a:pt x="98209" y="5966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1338328" y="5524116"/>
            <a:ext cx="155916" cy="77576"/>
          </a:xfrm>
          <a:custGeom>
            <a:rect b="b" l="l" r="r" t="t"/>
            <a:pathLst>
              <a:path extrusionOk="0" h="77576" w="155916">
                <a:moveTo>
                  <a:pt x="0" y="0"/>
                </a:moveTo>
                <a:lnTo>
                  <a:pt x="19621" y="11920"/>
                </a:lnTo>
                <a:lnTo>
                  <a:pt x="155916" y="77576"/>
                </a:lnTo>
                <a:lnTo>
                  <a:pt x="146462" y="76991"/>
                </a:lnTo>
                <a:cubicBezTo>
                  <a:pt x="135122" y="76179"/>
                  <a:pt x="121547" y="75089"/>
                  <a:pt x="105149" y="73598"/>
                </a:cubicBezTo>
                <a:cubicBezTo>
                  <a:pt x="48436" y="54695"/>
                  <a:pt x="93414" y="75096"/>
                  <a:pt x="50720" y="40941"/>
                </a:cubicBezTo>
                <a:cubicBezTo>
                  <a:pt x="40504" y="32768"/>
                  <a:pt x="27996" y="27684"/>
                  <a:pt x="18063" y="1917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1494244" y="5601693"/>
            <a:ext cx="169280" cy="65199"/>
          </a:xfrm>
          <a:custGeom>
            <a:rect b="b" l="l" r="r" t="t"/>
            <a:pathLst>
              <a:path extrusionOk="0" h="65199" w="169280">
                <a:moveTo>
                  <a:pt x="0" y="0"/>
                </a:moveTo>
                <a:lnTo>
                  <a:pt x="18448" y="1142"/>
                </a:lnTo>
                <a:cubicBezTo>
                  <a:pt x="63191" y="3420"/>
                  <a:pt x="48621" y="123"/>
                  <a:pt x="101633" y="17794"/>
                </a:cubicBezTo>
                <a:cubicBezTo>
                  <a:pt x="123404" y="25051"/>
                  <a:pt x="150720" y="23338"/>
                  <a:pt x="166947" y="39565"/>
                </a:cubicBezTo>
                <a:cubicBezTo>
                  <a:pt x="171004" y="43622"/>
                  <a:pt x="169190" y="49065"/>
                  <a:pt x="165908" y="54854"/>
                </a:cubicBezTo>
                <a:lnTo>
                  <a:pt x="160043" y="65199"/>
                </a:lnTo>
                <a:lnTo>
                  <a:pt x="57219" y="2756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1650305" y="5666891"/>
            <a:ext cx="291854" cy="84968"/>
          </a:xfrm>
          <a:custGeom>
            <a:rect b="b" l="l" r="r" t="t"/>
            <a:pathLst>
              <a:path extrusionOk="0" h="84968" w="291854">
                <a:moveTo>
                  <a:pt x="3982" y="0"/>
                </a:moveTo>
                <a:lnTo>
                  <a:pt x="104548" y="36807"/>
                </a:lnTo>
                <a:lnTo>
                  <a:pt x="291854" y="84968"/>
                </a:lnTo>
                <a:lnTo>
                  <a:pt x="277741" y="82317"/>
                </a:lnTo>
                <a:cubicBezTo>
                  <a:pt x="266847" y="80552"/>
                  <a:pt x="254087" y="79089"/>
                  <a:pt x="206829" y="72338"/>
                </a:cubicBezTo>
                <a:cubicBezTo>
                  <a:pt x="185058" y="65081"/>
                  <a:pt x="163779" y="56132"/>
                  <a:pt x="141515" y="50566"/>
                </a:cubicBezTo>
                <a:cubicBezTo>
                  <a:pt x="127001" y="46938"/>
                  <a:pt x="112302" y="43980"/>
                  <a:pt x="97972" y="39681"/>
                </a:cubicBezTo>
                <a:cubicBezTo>
                  <a:pt x="75990" y="33087"/>
                  <a:pt x="54429" y="25166"/>
                  <a:pt x="32657" y="17909"/>
                </a:cubicBezTo>
                <a:lnTo>
                  <a:pt x="0" y="7023"/>
                </a:lnTo>
                <a:lnTo>
                  <a:pt x="3982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1942159" y="5751859"/>
            <a:ext cx="47904" cy="9908"/>
          </a:xfrm>
          <a:custGeom>
            <a:rect b="b" l="l" r="r" t="t"/>
            <a:pathLst>
              <a:path extrusionOk="0" h="9908" w="47904">
                <a:moveTo>
                  <a:pt x="0" y="0"/>
                </a:moveTo>
                <a:lnTo>
                  <a:pt x="4907" y="922"/>
                </a:lnTo>
                <a:cubicBezTo>
                  <a:pt x="13500" y="2655"/>
                  <a:pt x="25706" y="5162"/>
                  <a:pt x="45603" y="9141"/>
                </a:cubicBezTo>
                <a:lnTo>
                  <a:pt x="47904" y="9908"/>
                </a:lnTo>
                <a:lnTo>
                  <a:pt x="24847" y="638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3997936" y="2887435"/>
            <a:ext cx="578552" cy="418184"/>
          </a:xfrm>
          <a:custGeom>
            <a:rect b="b" l="l" r="r" t="t"/>
            <a:pathLst>
              <a:path extrusionOk="0" h="418184" w="578552">
                <a:moveTo>
                  <a:pt x="141515" y="21772"/>
                </a:moveTo>
                <a:cubicBezTo>
                  <a:pt x="163286" y="3629"/>
                  <a:pt x="214225" y="15706"/>
                  <a:pt x="250372" y="10886"/>
                </a:cubicBezTo>
                <a:cubicBezTo>
                  <a:pt x="268712" y="8441"/>
                  <a:pt x="286298" y="0"/>
                  <a:pt x="304800" y="0"/>
                </a:cubicBezTo>
                <a:cubicBezTo>
                  <a:pt x="355729" y="0"/>
                  <a:pt x="406400" y="7257"/>
                  <a:pt x="457200" y="10886"/>
                </a:cubicBezTo>
                <a:cubicBezTo>
                  <a:pt x="532130" y="85816"/>
                  <a:pt x="408478" y="-42426"/>
                  <a:pt x="500743" y="76200"/>
                </a:cubicBezTo>
                <a:cubicBezTo>
                  <a:pt x="516496" y="96453"/>
                  <a:pt x="555172" y="130629"/>
                  <a:pt x="555172" y="130629"/>
                </a:cubicBezTo>
                <a:cubicBezTo>
                  <a:pt x="558801" y="141515"/>
                  <a:pt x="563275" y="152154"/>
                  <a:pt x="566058" y="163286"/>
                </a:cubicBezTo>
                <a:cubicBezTo>
                  <a:pt x="581506" y="225080"/>
                  <a:pt x="583885" y="255266"/>
                  <a:pt x="566058" y="326572"/>
                </a:cubicBezTo>
                <a:cubicBezTo>
                  <a:pt x="563569" y="336529"/>
                  <a:pt x="553815" y="344531"/>
                  <a:pt x="544286" y="348343"/>
                </a:cubicBezTo>
                <a:cubicBezTo>
                  <a:pt x="516504" y="359456"/>
                  <a:pt x="485587" y="360653"/>
                  <a:pt x="457200" y="370115"/>
                </a:cubicBezTo>
                <a:lnTo>
                  <a:pt x="424543" y="381000"/>
                </a:lnTo>
                <a:cubicBezTo>
                  <a:pt x="360293" y="445252"/>
                  <a:pt x="405707" y="410686"/>
                  <a:pt x="217715" y="391886"/>
                </a:cubicBezTo>
                <a:cubicBezTo>
                  <a:pt x="206297" y="390744"/>
                  <a:pt x="195089" y="386572"/>
                  <a:pt x="185058" y="381000"/>
                </a:cubicBezTo>
                <a:cubicBezTo>
                  <a:pt x="162185" y="368293"/>
                  <a:pt x="119743" y="337458"/>
                  <a:pt x="119743" y="337458"/>
                </a:cubicBezTo>
                <a:cubicBezTo>
                  <a:pt x="109853" y="322622"/>
                  <a:pt x="93438" y="293372"/>
                  <a:pt x="76200" y="283029"/>
                </a:cubicBezTo>
                <a:cubicBezTo>
                  <a:pt x="66361" y="277125"/>
                  <a:pt x="54429" y="275772"/>
                  <a:pt x="43543" y="272143"/>
                </a:cubicBezTo>
                <a:cubicBezTo>
                  <a:pt x="39915" y="261257"/>
                  <a:pt x="38562" y="249325"/>
                  <a:pt x="32658" y="239486"/>
                </a:cubicBezTo>
                <a:cubicBezTo>
                  <a:pt x="-12173" y="164769"/>
                  <a:pt x="30840" y="277576"/>
                  <a:pt x="0" y="185058"/>
                </a:cubicBezTo>
                <a:cubicBezTo>
                  <a:pt x="16394" y="135876"/>
                  <a:pt x="-1259" y="158221"/>
                  <a:pt x="54429" y="141515"/>
                </a:cubicBezTo>
                <a:cubicBezTo>
                  <a:pt x="76410" y="134921"/>
                  <a:pt x="119743" y="119743"/>
                  <a:pt x="119743" y="119743"/>
                </a:cubicBezTo>
                <a:cubicBezTo>
                  <a:pt x="149213" y="90275"/>
                  <a:pt x="119744" y="39915"/>
                  <a:pt x="141515" y="21772"/>
                </a:cubicBez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5151822" y="3823607"/>
            <a:ext cx="1034143" cy="635660"/>
          </a:xfrm>
          <a:custGeom>
            <a:rect b="b" l="l" r="r" t="t"/>
            <a:pathLst>
              <a:path extrusionOk="0" h="635660" w="1034143">
                <a:moveTo>
                  <a:pt x="293914" y="0"/>
                </a:moveTo>
                <a:cubicBezTo>
                  <a:pt x="399143" y="3629"/>
                  <a:pt x="504768" y="1058"/>
                  <a:pt x="609600" y="10886"/>
                </a:cubicBezTo>
                <a:cubicBezTo>
                  <a:pt x="622626" y="12107"/>
                  <a:pt x="633006" y="23406"/>
                  <a:pt x="642257" y="32657"/>
                </a:cubicBezTo>
                <a:cubicBezTo>
                  <a:pt x="651508" y="41908"/>
                  <a:pt x="656772" y="54428"/>
                  <a:pt x="664029" y="65314"/>
                </a:cubicBezTo>
                <a:cubicBezTo>
                  <a:pt x="703724" y="184407"/>
                  <a:pt x="640417" y="4022"/>
                  <a:pt x="696686" y="130628"/>
                </a:cubicBezTo>
                <a:cubicBezTo>
                  <a:pt x="715667" y="173336"/>
                  <a:pt x="704928" y="194180"/>
                  <a:pt x="740229" y="217714"/>
                </a:cubicBezTo>
                <a:cubicBezTo>
                  <a:pt x="753731" y="226715"/>
                  <a:pt x="769683" y="231435"/>
                  <a:pt x="783772" y="239486"/>
                </a:cubicBezTo>
                <a:cubicBezTo>
                  <a:pt x="795131" y="245977"/>
                  <a:pt x="804727" y="255406"/>
                  <a:pt x="816429" y="261257"/>
                </a:cubicBezTo>
                <a:cubicBezTo>
                  <a:pt x="826692" y="266389"/>
                  <a:pt x="838823" y="267011"/>
                  <a:pt x="849086" y="272143"/>
                </a:cubicBezTo>
                <a:cubicBezTo>
                  <a:pt x="860788" y="277994"/>
                  <a:pt x="869788" y="288601"/>
                  <a:pt x="881743" y="293914"/>
                </a:cubicBezTo>
                <a:cubicBezTo>
                  <a:pt x="902714" y="303235"/>
                  <a:pt x="947057" y="315686"/>
                  <a:pt x="947057" y="315686"/>
                </a:cubicBezTo>
                <a:cubicBezTo>
                  <a:pt x="989583" y="358210"/>
                  <a:pt x="951451" y="313589"/>
                  <a:pt x="979714" y="370114"/>
                </a:cubicBezTo>
                <a:cubicBezTo>
                  <a:pt x="985565" y="381816"/>
                  <a:pt x="996172" y="390816"/>
                  <a:pt x="1001486" y="402771"/>
                </a:cubicBezTo>
                <a:cubicBezTo>
                  <a:pt x="1016627" y="436839"/>
                  <a:pt x="1025097" y="475444"/>
                  <a:pt x="1034143" y="511628"/>
                </a:cubicBezTo>
                <a:cubicBezTo>
                  <a:pt x="1030514" y="551542"/>
                  <a:pt x="1041181" y="595523"/>
                  <a:pt x="1023257" y="631371"/>
                </a:cubicBezTo>
                <a:cubicBezTo>
                  <a:pt x="1016566" y="644752"/>
                  <a:pt x="994501" y="622761"/>
                  <a:pt x="979714" y="620486"/>
                </a:cubicBezTo>
                <a:cubicBezTo>
                  <a:pt x="947238" y="615490"/>
                  <a:pt x="914400" y="613229"/>
                  <a:pt x="881743" y="609600"/>
                </a:cubicBezTo>
                <a:cubicBezTo>
                  <a:pt x="870857" y="605971"/>
                  <a:pt x="859349" y="603846"/>
                  <a:pt x="849086" y="598714"/>
                </a:cubicBezTo>
                <a:cubicBezTo>
                  <a:pt x="837384" y="592863"/>
                  <a:pt x="828384" y="582256"/>
                  <a:pt x="816429" y="576943"/>
                </a:cubicBezTo>
                <a:cubicBezTo>
                  <a:pt x="795458" y="567622"/>
                  <a:pt x="772886" y="562428"/>
                  <a:pt x="751114" y="555171"/>
                </a:cubicBezTo>
                <a:lnTo>
                  <a:pt x="718457" y="544286"/>
                </a:lnTo>
                <a:cubicBezTo>
                  <a:pt x="636474" y="489629"/>
                  <a:pt x="740663" y="553802"/>
                  <a:pt x="642257" y="511628"/>
                </a:cubicBezTo>
                <a:cubicBezTo>
                  <a:pt x="630232" y="506474"/>
                  <a:pt x="621555" y="495170"/>
                  <a:pt x="609600" y="489857"/>
                </a:cubicBezTo>
                <a:cubicBezTo>
                  <a:pt x="588629" y="480537"/>
                  <a:pt x="544286" y="468086"/>
                  <a:pt x="544286" y="468086"/>
                </a:cubicBezTo>
                <a:cubicBezTo>
                  <a:pt x="517213" y="450037"/>
                  <a:pt x="499658" y="436382"/>
                  <a:pt x="468086" y="424543"/>
                </a:cubicBezTo>
                <a:cubicBezTo>
                  <a:pt x="454078" y="419290"/>
                  <a:pt x="439057" y="417286"/>
                  <a:pt x="424543" y="413657"/>
                </a:cubicBezTo>
                <a:cubicBezTo>
                  <a:pt x="391886" y="417286"/>
                  <a:pt x="359430" y="424543"/>
                  <a:pt x="326572" y="424543"/>
                </a:cubicBezTo>
                <a:cubicBezTo>
                  <a:pt x="208913" y="424543"/>
                  <a:pt x="221379" y="425765"/>
                  <a:pt x="152400" y="402771"/>
                </a:cubicBezTo>
                <a:cubicBezTo>
                  <a:pt x="137886" y="388257"/>
                  <a:pt x="124442" y="372586"/>
                  <a:pt x="108857" y="359228"/>
                </a:cubicBezTo>
                <a:cubicBezTo>
                  <a:pt x="98924" y="350714"/>
                  <a:pt x="85451" y="346708"/>
                  <a:pt x="76200" y="337457"/>
                </a:cubicBezTo>
                <a:cubicBezTo>
                  <a:pt x="66949" y="328206"/>
                  <a:pt x="62602" y="315016"/>
                  <a:pt x="54429" y="304800"/>
                </a:cubicBezTo>
                <a:cubicBezTo>
                  <a:pt x="48018" y="296786"/>
                  <a:pt x="39068" y="291042"/>
                  <a:pt x="32657" y="283028"/>
                </a:cubicBezTo>
                <a:cubicBezTo>
                  <a:pt x="8541" y="252883"/>
                  <a:pt x="11498" y="252206"/>
                  <a:pt x="0" y="217714"/>
                </a:cubicBezTo>
                <a:cubicBezTo>
                  <a:pt x="3629" y="185057"/>
                  <a:pt x="2241" y="151443"/>
                  <a:pt x="10886" y="119743"/>
                </a:cubicBezTo>
                <a:cubicBezTo>
                  <a:pt x="18409" y="92158"/>
                  <a:pt x="91065" y="77927"/>
                  <a:pt x="97972" y="76200"/>
                </a:cubicBezTo>
                <a:cubicBezTo>
                  <a:pt x="163774" y="59749"/>
                  <a:pt x="127327" y="70043"/>
                  <a:pt x="206829" y="43543"/>
                </a:cubicBezTo>
                <a:cubicBezTo>
                  <a:pt x="217715" y="39914"/>
                  <a:pt x="228011" y="32657"/>
                  <a:pt x="239486" y="32657"/>
                </a:cubicBezTo>
                <a:lnTo>
                  <a:pt x="293914" y="0"/>
                </a:ln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955879" y="1842407"/>
            <a:ext cx="1077686" cy="609600"/>
          </a:xfrm>
          <a:custGeom>
            <a:rect b="b" l="l" r="r" t="t"/>
            <a:pathLst>
              <a:path extrusionOk="0" h="609600" w="1077686">
                <a:moveTo>
                  <a:pt x="740229" y="337457"/>
                </a:moveTo>
                <a:cubicBezTo>
                  <a:pt x="732972" y="335643"/>
                  <a:pt x="698495" y="298748"/>
                  <a:pt x="674915" y="283028"/>
                </a:cubicBezTo>
                <a:cubicBezTo>
                  <a:pt x="660573" y="273467"/>
                  <a:pt x="595674" y="262826"/>
                  <a:pt x="587829" y="261257"/>
                </a:cubicBezTo>
                <a:cubicBezTo>
                  <a:pt x="478972" y="264886"/>
                  <a:pt x="369975" y="265554"/>
                  <a:pt x="261257" y="272143"/>
                </a:cubicBezTo>
                <a:cubicBezTo>
                  <a:pt x="230119" y="274030"/>
                  <a:pt x="222264" y="291639"/>
                  <a:pt x="195943" y="304800"/>
                </a:cubicBezTo>
                <a:cubicBezTo>
                  <a:pt x="185680" y="309932"/>
                  <a:pt x="173549" y="310554"/>
                  <a:pt x="163286" y="315686"/>
                </a:cubicBezTo>
                <a:cubicBezTo>
                  <a:pt x="78877" y="357890"/>
                  <a:pt x="180056" y="320981"/>
                  <a:pt x="97972" y="348343"/>
                </a:cubicBezTo>
                <a:cubicBezTo>
                  <a:pt x="90715" y="355600"/>
                  <a:pt x="84214" y="363703"/>
                  <a:pt x="76200" y="370114"/>
                </a:cubicBezTo>
                <a:cubicBezTo>
                  <a:pt x="65984" y="378287"/>
                  <a:pt x="52794" y="382635"/>
                  <a:pt x="43543" y="391886"/>
                </a:cubicBezTo>
                <a:cubicBezTo>
                  <a:pt x="34292" y="401137"/>
                  <a:pt x="29945" y="414327"/>
                  <a:pt x="21772" y="424543"/>
                </a:cubicBezTo>
                <a:cubicBezTo>
                  <a:pt x="15361" y="432557"/>
                  <a:pt x="7257" y="439057"/>
                  <a:pt x="0" y="446314"/>
                </a:cubicBezTo>
                <a:cubicBezTo>
                  <a:pt x="3629" y="464457"/>
                  <a:pt x="4389" y="483419"/>
                  <a:pt x="10886" y="500743"/>
                </a:cubicBezTo>
                <a:cubicBezTo>
                  <a:pt x="15480" y="512993"/>
                  <a:pt x="24143" y="523467"/>
                  <a:pt x="32657" y="533400"/>
                </a:cubicBezTo>
                <a:cubicBezTo>
                  <a:pt x="46015" y="548985"/>
                  <a:pt x="56727" y="570452"/>
                  <a:pt x="76200" y="576943"/>
                </a:cubicBezTo>
                <a:cubicBezTo>
                  <a:pt x="107322" y="587316"/>
                  <a:pt x="118233" y="591880"/>
                  <a:pt x="152400" y="598714"/>
                </a:cubicBezTo>
                <a:cubicBezTo>
                  <a:pt x="174043" y="603043"/>
                  <a:pt x="195943" y="605971"/>
                  <a:pt x="217715" y="609600"/>
                </a:cubicBezTo>
                <a:cubicBezTo>
                  <a:pt x="396236" y="604499"/>
                  <a:pt x="776299" y="597702"/>
                  <a:pt x="957943" y="576943"/>
                </a:cubicBezTo>
                <a:cubicBezTo>
                  <a:pt x="968140" y="575778"/>
                  <a:pt x="972458" y="562428"/>
                  <a:pt x="979715" y="555171"/>
                </a:cubicBezTo>
                <a:cubicBezTo>
                  <a:pt x="1029108" y="456384"/>
                  <a:pt x="1005254" y="495090"/>
                  <a:pt x="1045029" y="435428"/>
                </a:cubicBezTo>
                <a:cubicBezTo>
                  <a:pt x="1079060" y="299312"/>
                  <a:pt x="1035567" y="468544"/>
                  <a:pt x="1066800" y="359228"/>
                </a:cubicBezTo>
                <a:cubicBezTo>
                  <a:pt x="1070910" y="344843"/>
                  <a:pt x="1074057" y="330200"/>
                  <a:pt x="1077686" y="315686"/>
                </a:cubicBezTo>
                <a:cubicBezTo>
                  <a:pt x="1074057" y="239486"/>
                  <a:pt x="1073135" y="163109"/>
                  <a:pt x="1066800" y="87086"/>
                </a:cubicBezTo>
                <a:cubicBezTo>
                  <a:pt x="1065847" y="75651"/>
                  <a:pt x="1061047" y="64691"/>
                  <a:pt x="1055915" y="54428"/>
                </a:cubicBezTo>
                <a:cubicBezTo>
                  <a:pt x="1050064" y="42726"/>
                  <a:pt x="1044194" y="30146"/>
                  <a:pt x="1034143" y="21771"/>
                </a:cubicBezTo>
                <a:cubicBezTo>
                  <a:pt x="1021677" y="11383"/>
                  <a:pt x="1005114" y="7257"/>
                  <a:pt x="990600" y="0"/>
                </a:cubicBezTo>
                <a:cubicBezTo>
                  <a:pt x="903222" y="7944"/>
                  <a:pt x="889387" y="-9998"/>
                  <a:pt x="838200" y="32657"/>
                </a:cubicBezTo>
                <a:cubicBezTo>
                  <a:pt x="826373" y="42512"/>
                  <a:pt x="816429" y="54428"/>
                  <a:pt x="805543" y="65314"/>
                </a:cubicBezTo>
                <a:cubicBezTo>
                  <a:pt x="801914" y="79828"/>
                  <a:pt x="798956" y="94527"/>
                  <a:pt x="794657" y="108857"/>
                </a:cubicBezTo>
                <a:cubicBezTo>
                  <a:pt x="794640" y="108912"/>
                  <a:pt x="767452" y="190472"/>
                  <a:pt x="762000" y="206828"/>
                </a:cubicBezTo>
                <a:lnTo>
                  <a:pt x="740229" y="272143"/>
                </a:lnTo>
                <a:lnTo>
                  <a:pt x="718457" y="293914"/>
                </a:lnTo>
                <a:cubicBezTo>
                  <a:pt x="705949" y="331439"/>
                  <a:pt x="747486" y="339271"/>
                  <a:pt x="740229" y="337457"/>
                </a:cubicBezTo>
                <a:close/>
              </a:path>
            </a:pathLst>
          </a:custGeom>
          <a:solidFill>
            <a:schemeClr val="lt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2084244" y="2909207"/>
            <a:ext cx="914400" cy="914400"/>
          </a:xfrm>
          <a:prstGeom prst="ellipse">
            <a:avLst/>
          </a:prstGeom>
          <a:solidFill>
            <a:srgbClr val="FFFF00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"/>
          <p:cNvSpPr/>
          <p:nvPr/>
        </p:nvSpPr>
        <p:spPr>
          <a:xfrm>
            <a:off x="9754856" y="57660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73" name="Google Shape;373;p6"/>
          <p:cNvSpPr/>
          <p:nvPr/>
        </p:nvSpPr>
        <p:spPr>
          <a:xfrm>
            <a:off x="2676908" y="689415"/>
            <a:ext cx="5400000" cy="54000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374" name="Google Shape;374;p6"/>
          <p:cNvCxnSpPr/>
          <p:nvPr/>
        </p:nvCxnSpPr>
        <p:spPr>
          <a:xfrm>
            <a:off x="7987554" y="8498541"/>
            <a:ext cx="13446" cy="753035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5" name="Google Shape;375;p6"/>
          <p:cNvCxnSpPr/>
          <p:nvPr/>
        </p:nvCxnSpPr>
        <p:spPr>
          <a:xfrm>
            <a:off x="4760260" y="7678481"/>
            <a:ext cx="46800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6" name="Google Shape;376;p6"/>
          <p:cNvCxnSpPr/>
          <p:nvPr/>
        </p:nvCxnSpPr>
        <p:spPr>
          <a:xfrm flipH="1" rot="10800000">
            <a:off x="-1224111" y="7341664"/>
            <a:ext cx="4680000" cy="330926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7" name="Google Shape;377;p6"/>
          <p:cNvCxnSpPr/>
          <p:nvPr/>
        </p:nvCxnSpPr>
        <p:spPr>
          <a:xfrm>
            <a:off x="6192264" y="7140812"/>
            <a:ext cx="6830" cy="13023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6"/>
          <p:cNvCxnSpPr>
            <a:stCxn id="373" idx="0"/>
            <a:endCxn id="373" idx="4"/>
          </p:cNvCxnSpPr>
          <p:nvPr/>
        </p:nvCxnSpPr>
        <p:spPr>
          <a:xfrm>
            <a:off x="5376908" y="689415"/>
            <a:ext cx="0" cy="54000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6"/>
          <p:cNvCxnSpPr>
            <a:stCxn id="373" idx="1"/>
            <a:endCxn id="373" idx="5"/>
          </p:cNvCxnSpPr>
          <p:nvPr/>
        </p:nvCxnSpPr>
        <p:spPr>
          <a:xfrm>
            <a:off x="3467720" y="1480227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6"/>
          <p:cNvCxnSpPr>
            <a:endCxn id="373" idx="6"/>
          </p:cNvCxnSpPr>
          <p:nvPr/>
        </p:nvCxnSpPr>
        <p:spPr>
          <a:xfrm>
            <a:off x="2722808" y="3389415"/>
            <a:ext cx="53541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6"/>
          <p:cNvCxnSpPr>
            <a:stCxn id="373" idx="3"/>
            <a:endCxn id="373" idx="7"/>
          </p:cNvCxnSpPr>
          <p:nvPr/>
        </p:nvCxnSpPr>
        <p:spPr>
          <a:xfrm flipH="1" rot="10800000">
            <a:off x="3467720" y="1480203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2" name="Google Shape;382;p6"/>
          <p:cNvSpPr/>
          <p:nvPr/>
        </p:nvSpPr>
        <p:spPr>
          <a:xfrm>
            <a:off x="3800102" y="1199874"/>
            <a:ext cx="1621673" cy="882020"/>
          </a:xfrm>
          <a:custGeom>
            <a:rect b="b" l="l" r="r" t="t"/>
            <a:pathLst>
              <a:path extrusionOk="0" h="882020" w="1621673">
                <a:moveTo>
                  <a:pt x="1470170" y="0"/>
                </a:moveTo>
                <a:lnTo>
                  <a:pt x="1474137" y="5200"/>
                </a:lnTo>
                <a:cubicBezTo>
                  <a:pt x="1480098" y="18947"/>
                  <a:pt x="1440369" y="1528"/>
                  <a:pt x="1501930" y="22047"/>
                </a:cubicBezTo>
                <a:cubicBezTo>
                  <a:pt x="1509187" y="32933"/>
                  <a:pt x="1515528" y="44489"/>
                  <a:pt x="1523701" y="54705"/>
                </a:cubicBezTo>
                <a:cubicBezTo>
                  <a:pt x="1530112" y="62719"/>
                  <a:pt x="1540193" y="67675"/>
                  <a:pt x="1545473" y="76476"/>
                </a:cubicBezTo>
                <a:cubicBezTo>
                  <a:pt x="1552787" y="88666"/>
                  <a:pt x="1564399" y="143193"/>
                  <a:pt x="1567244" y="152676"/>
                </a:cubicBezTo>
                <a:cubicBezTo>
                  <a:pt x="1573838" y="174657"/>
                  <a:pt x="1581758" y="196219"/>
                  <a:pt x="1589015" y="217990"/>
                </a:cubicBezTo>
                <a:lnTo>
                  <a:pt x="1610787" y="283305"/>
                </a:lnTo>
                <a:lnTo>
                  <a:pt x="1621673" y="315962"/>
                </a:lnTo>
                <a:cubicBezTo>
                  <a:pt x="1618044" y="363133"/>
                  <a:pt x="1616655" y="410531"/>
                  <a:pt x="1610787" y="457476"/>
                </a:cubicBezTo>
                <a:cubicBezTo>
                  <a:pt x="1609364" y="468862"/>
                  <a:pt x="1608015" y="482019"/>
                  <a:pt x="1599901" y="490133"/>
                </a:cubicBezTo>
                <a:cubicBezTo>
                  <a:pt x="1588426" y="501608"/>
                  <a:pt x="1570447" y="503854"/>
                  <a:pt x="1556358" y="511905"/>
                </a:cubicBezTo>
                <a:cubicBezTo>
                  <a:pt x="1497273" y="545668"/>
                  <a:pt x="1550918" y="524604"/>
                  <a:pt x="1491044" y="544562"/>
                </a:cubicBezTo>
                <a:cubicBezTo>
                  <a:pt x="1465644" y="540933"/>
                  <a:pt x="1438792" y="542887"/>
                  <a:pt x="1414844" y="533676"/>
                </a:cubicBezTo>
                <a:cubicBezTo>
                  <a:pt x="1390422" y="524283"/>
                  <a:pt x="1371301" y="504647"/>
                  <a:pt x="1349530" y="490133"/>
                </a:cubicBezTo>
                <a:cubicBezTo>
                  <a:pt x="1338644" y="482876"/>
                  <a:pt x="1326124" y="477613"/>
                  <a:pt x="1316873" y="468362"/>
                </a:cubicBezTo>
                <a:cubicBezTo>
                  <a:pt x="1309616" y="461105"/>
                  <a:pt x="1304281" y="451180"/>
                  <a:pt x="1295101" y="446590"/>
                </a:cubicBezTo>
                <a:cubicBezTo>
                  <a:pt x="1274575" y="436327"/>
                  <a:pt x="1229787" y="424819"/>
                  <a:pt x="1229787" y="424819"/>
                </a:cubicBezTo>
                <a:cubicBezTo>
                  <a:pt x="1204387" y="432076"/>
                  <a:pt x="1177727" y="435861"/>
                  <a:pt x="1153587" y="446590"/>
                </a:cubicBezTo>
                <a:cubicBezTo>
                  <a:pt x="1123496" y="459964"/>
                  <a:pt x="1135290" y="477085"/>
                  <a:pt x="1120930" y="501019"/>
                </a:cubicBezTo>
                <a:cubicBezTo>
                  <a:pt x="1115650" y="509820"/>
                  <a:pt x="1106415" y="515533"/>
                  <a:pt x="1099158" y="522790"/>
                </a:cubicBezTo>
                <a:cubicBezTo>
                  <a:pt x="1073451" y="625619"/>
                  <a:pt x="1090769" y="583113"/>
                  <a:pt x="1055615" y="653419"/>
                </a:cubicBezTo>
                <a:cubicBezTo>
                  <a:pt x="1051987" y="725990"/>
                  <a:pt x="1058326" y="799754"/>
                  <a:pt x="1044730" y="871133"/>
                </a:cubicBezTo>
                <a:cubicBezTo>
                  <a:pt x="1042583" y="882405"/>
                  <a:pt x="1023548" y="882019"/>
                  <a:pt x="1012073" y="882019"/>
                </a:cubicBezTo>
                <a:cubicBezTo>
                  <a:pt x="957524" y="882019"/>
                  <a:pt x="903216" y="874762"/>
                  <a:pt x="848787" y="871133"/>
                </a:cubicBezTo>
                <a:cubicBezTo>
                  <a:pt x="837901" y="867504"/>
                  <a:pt x="825969" y="866151"/>
                  <a:pt x="816130" y="860247"/>
                </a:cubicBezTo>
                <a:cubicBezTo>
                  <a:pt x="807329" y="854967"/>
                  <a:pt x="803538" y="843066"/>
                  <a:pt x="794358" y="838476"/>
                </a:cubicBezTo>
                <a:cubicBezTo>
                  <a:pt x="780976" y="831785"/>
                  <a:pt x="765329" y="831219"/>
                  <a:pt x="750815" y="827590"/>
                </a:cubicBezTo>
                <a:cubicBezTo>
                  <a:pt x="673233" y="750008"/>
                  <a:pt x="761284" y="833790"/>
                  <a:pt x="685501" y="773162"/>
                </a:cubicBezTo>
                <a:cubicBezTo>
                  <a:pt x="677487" y="766751"/>
                  <a:pt x="671744" y="757801"/>
                  <a:pt x="663730" y="751390"/>
                </a:cubicBezTo>
                <a:cubicBezTo>
                  <a:pt x="653514" y="743217"/>
                  <a:pt x="641289" y="737792"/>
                  <a:pt x="631073" y="729619"/>
                </a:cubicBezTo>
                <a:cubicBezTo>
                  <a:pt x="623059" y="723208"/>
                  <a:pt x="618102" y="713127"/>
                  <a:pt x="609301" y="707847"/>
                </a:cubicBezTo>
                <a:cubicBezTo>
                  <a:pt x="599462" y="701944"/>
                  <a:pt x="587530" y="700590"/>
                  <a:pt x="576644" y="696962"/>
                </a:cubicBezTo>
                <a:cubicBezTo>
                  <a:pt x="565758" y="689705"/>
                  <a:pt x="557070" y="675190"/>
                  <a:pt x="543987" y="675190"/>
                </a:cubicBezTo>
                <a:cubicBezTo>
                  <a:pt x="497332" y="675190"/>
                  <a:pt x="458571" y="691271"/>
                  <a:pt x="424244" y="718733"/>
                </a:cubicBezTo>
                <a:cubicBezTo>
                  <a:pt x="416230" y="725144"/>
                  <a:pt x="408631" y="732294"/>
                  <a:pt x="402473" y="740505"/>
                </a:cubicBezTo>
                <a:cubicBezTo>
                  <a:pt x="328626" y="838968"/>
                  <a:pt x="387086" y="777665"/>
                  <a:pt x="337158" y="827590"/>
                </a:cubicBezTo>
                <a:cubicBezTo>
                  <a:pt x="333530" y="838476"/>
                  <a:pt x="334387" y="852133"/>
                  <a:pt x="326273" y="860247"/>
                </a:cubicBezTo>
                <a:cubicBezTo>
                  <a:pt x="318159" y="868361"/>
                  <a:pt x="305090" y="871133"/>
                  <a:pt x="293615" y="871133"/>
                </a:cubicBezTo>
                <a:cubicBezTo>
                  <a:pt x="255302" y="871133"/>
                  <a:pt x="229319" y="860586"/>
                  <a:pt x="195644" y="849362"/>
                </a:cubicBezTo>
                <a:cubicBezTo>
                  <a:pt x="140482" y="794197"/>
                  <a:pt x="211871" y="859098"/>
                  <a:pt x="141215" y="816705"/>
                </a:cubicBezTo>
                <a:cubicBezTo>
                  <a:pt x="132414" y="811425"/>
                  <a:pt x="127458" y="801344"/>
                  <a:pt x="119444" y="794933"/>
                </a:cubicBezTo>
                <a:cubicBezTo>
                  <a:pt x="109228" y="786760"/>
                  <a:pt x="97003" y="781335"/>
                  <a:pt x="86787" y="773162"/>
                </a:cubicBezTo>
                <a:cubicBezTo>
                  <a:pt x="78773" y="766751"/>
                  <a:pt x="73816" y="756670"/>
                  <a:pt x="65015" y="751390"/>
                </a:cubicBezTo>
                <a:cubicBezTo>
                  <a:pt x="55176" y="745487"/>
                  <a:pt x="43244" y="744133"/>
                  <a:pt x="32358" y="740505"/>
                </a:cubicBezTo>
                <a:cubicBezTo>
                  <a:pt x="25101" y="733248"/>
                  <a:pt x="15177" y="727913"/>
                  <a:pt x="10587" y="718733"/>
                </a:cubicBezTo>
                <a:cubicBezTo>
                  <a:pt x="7241" y="712042"/>
                  <a:pt x="3905" y="704846"/>
                  <a:pt x="1712" y="697477"/>
                </a:cubicBezTo>
                <a:lnTo>
                  <a:pt x="0" y="678501"/>
                </a:lnTo>
                <a:lnTo>
                  <a:pt x="23656" y="652472"/>
                </a:lnTo>
                <a:lnTo>
                  <a:pt x="40673" y="646485"/>
                </a:lnTo>
                <a:cubicBezTo>
                  <a:pt x="46106" y="644870"/>
                  <a:pt x="50902" y="643609"/>
                  <a:pt x="54130" y="642533"/>
                </a:cubicBezTo>
                <a:cubicBezTo>
                  <a:pt x="61929" y="630835"/>
                  <a:pt x="67455" y="622319"/>
                  <a:pt x="71301" y="616257"/>
                </a:cubicBezTo>
                <a:lnTo>
                  <a:pt x="78119" y="605144"/>
                </a:lnTo>
                <a:lnTo>
                  <a:pt x="76574" y="608200"/>
                </a:lnTo>
                <a:cubicBezTo>
                  <a:pt x="72993" y="616524"/>
                  <a:pt x="71002" y="629035"/>
                  <a:pt x="108558" y="598990"/>
                </a:cubicBezTo>
                <a:cubicBezTo>
                  <a:pt x="118774" y="590817"/>
                  <a:pt x="121954" y="576384"/>
                  <a:pt x="130330" y="566333"/>
                </a:cubicBezTo>
                <a:cubicBezTo>
                  <a:pt x="140185" y="554507"/>
                  <a:pt x="152101" y="544562"/>
                  <a:pt x="162987" y="533676"/>
                </a:cubicBezTo>
                <a:lnTo>
                  <a:pt x="167466" y="519932"/>
                </a:lnTo>
                <a:lnTo>
                  <a:pt x="190467" y="499027"/>
                </a:lnTo>
                <a:cubicBezTo>
                  <a:pt x="245133" y="453912"/>
                  <a:pt x="302002" y="411371"/>
                  <a:pt x="360888" y="371588"/>
                </a:cubicBezTo>
                <a:lnTo>
                  <a:pt x="477856" y="300528"/>
                </a:lnTo>
                <a:lnTo>
                  <a:pt x="484116" y="299634"/>
                </a:lnTo>
                <a:cubicBezTo>
                  <a:pt x="496816" y="297819"/>
                  <a:pt x="507701" y="294191"/>
                  <a:pt x="511330" y="283305"/>
                </a:cubicBezTo>
                <a:lnTo>
                  <a:pt x="512247" y="279635"/>
                </a:lnTo>
                <a:lnTo>
                  <a:pt x="543412" y="260702"/>
                </a:lnTo>
                <a:cubicBezTo>
                  <a:pt x="794351" y="124384"/>
                  <a:pt x="1074595" y="35174"/>
                  <a:pt x="1372274" y="4943"/>
                </a:cubicBezTo>
                <a:lnTo>
                  <a:pt x="147017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83" name="Google Shape;383;p6"/>
          <p:cNvSpPr/>
          <p:nvPr/>
        </p:nvSpPr>
        <p:spPr>
          <a:xfrm>
            <a:off x="5695785" y="1552741"/>
            <a:ext cx="1916684" cy="2636634"/>
          </a:xfrm>
          <a:custGeom>
            <a:rect b="b" l="l" r="r" t="t"/>
            <a:pathLst>
              <a:path extrusionOk="0" h="2636634" w="1916684">
                <a:moveTo>
                  <a:pt x="870857" y="2291"/>
                </a:moveTo>
                <a:cubicBezTo>
                  <a:pt x="879928" y="-4966"/>
                  <a:pt x="906386" y="6766"/>
                  <a:pt x="914400" y="13177"/>
                </a:cubicBezTo>
                <a:cubicBezTo>
                  <a:pt x="983049" y="68095"/>
                  <a:pt x="916270" y="4160"/>
                  <a:pt x="968828" y="56720"/>
                </a:cubicBezTo>
                <a:cubicBezTo>
                  <a:pt x="979714" y="60349"/>
                  <a:pt x="990354" y="64823"/>
                  <a:pt x="1001486" y="67606"/>
                </a:cubicBezTo>
                <a:lnTo>
                  <a:pt x="1007480" y="68686"/>
                </a:lnTo>
                <a:lnTo>
                  <a:pt x="1111084" y="146160"/>
                </a:lnTo>
                <a:cubicBezTo>
                  <a:pt x="1603085" y="552195"/>
                  <a:pt x="1916684" y="1166673"/>
                  <a:pt x="1916684" y="1854397"/>
                </a:cubicBezTo>
                <a:cubicBezTo>
                  <a:pt x="1916684" y="2083638"/>
                  <a:pt x="1881840" y="2304741"/>
                  <a:pt x="1817158" y="2512698"/>
                </a:cubicBezTo>
                <a:lnTo>
                  <a:pt x="1784526" y="2601855"/>
                </a:lnTo>
                <a:lnTo>
                  <a:pt x="1763486" y="2603977"/>
                </a:lnTo>
                <a:lnTo>
                  <a:pt x="1611086" y="2614863"/>
                </a:lnTo>
                <a:cubicBezTo>
                  <a:pt x="1333478" y="2636217"/>
                  <a:pt x="1613825" y="2621446"/>
                  <a:pt x="1143000" y="2636634"/>
                </a:cubicBezTo>
                <a:cubicBezTo>
                  <a:pt x="1132114" y="2629377"/>
                  <a:pt x="1122045" y="2620714"/>
                  <a:pt x="1110343" y="2614863"/>
                </a:cubicBezTo>
                <a:cubicBezTo>
                  <a:pt x="1100080" y="2609731"/>
                  <a:pt x="1087649" y="2609670"/>
                  <a:pt x="1077686" y="2603977"/>
                </a:cubicBezTo>
                <a:cubicBezTo>
                  <a:pt x="1061934" y="2594976"/>
                  <a:pt x="1048081" y="2582935"/>
                  <a:pt x="1034143" y="2571320"/>
                </a:cubicBezTo>
                <a:cubicBezTo>
                  <a:pt x="1026258" y="2564750"/>
                  <a:pt x="1014521" y="2559584"/>
                  <a:pt x="1012371" y="2549548"/>
                </a:cubicBezTo>
                <a:cubicBezTo>
                  <a:pt x="1003216" y="2506824"/>
                  <a:pt x="1005114" y="2462463"/>
                  <a:pt x="1001486" y="2418920"/>
                </a:cubicBezTo>
                <a:cubicBezTo>
                  <a:pt x="1013699" y="2382279"/>
                  <a:pt x="1012618" y="2380388"/>
                  <a:pt x="1034143" y="2342720"/>
                </a:cubicBezTo>
                <a:cubicBezTo>
                  <a:pt x="1040634" y="2331361"/>
                  <a:pt x="1054520" y="2323071"/>
                  <a:pt x="1055914" y="2310063"/>
                </a:cubicBezTo>
                <a:cubicBezTo>
                  <a:pt x="1065586" y="2219793"/>
                  <a:pt x="1063171" y="2128634"/>
                  <a:pt x="1066800" y="2037920"/>
                </a:cubicBezTo>
                <a:cubicBezTo>
                  <a:pt x="1063312" y="2023967"/>
                  <a:pt x="1052837" y="1977338"/>
                  <a:pt x="1045028" y="1961720"/>
                </a:cubicBezTo>
                <a:cubicBezTo>
                  <a:pt x="1039177" y="1950018"/>
                  <a:pt x="1029108" y="1940765"/>
                  <a:pt x="1023257" y="1929063"/>
                </a:cubicBezTo>
                <a:cubicBezTo>
                  <a:pt x="994231" y="1871010"/>
                  <a:pt x="1035899" y="1920813"/>
                  <a:pt x="990600" y="1852863"/>
                </a:cubicBezTo>
                <a:cubicBezTo>
                  <a:pt x="978191" y="1834249"/>
                  <a:pt x="953641" y="1820966"/>
                  <a:pt x="936171" y="1809320"/>
                </a:cubicBezTo>
                <a:cubicBezTo>
                  <a:pt x="936171" y="1809320"/>
                  <a:pt x="877953" y="1795421"/>
                  <a:pt x="849086" y="1787548"/>
                </a:cubicBezTo>
                <a:cubicBezTo>
                  <a:pt x="838016" y="1784529"/>
                  <a:pt x="827314" y="1780291"/>
                  <a:pt x="816428" y="1776663"/>
                </a:cubicBezTo>
                <a:cubicBezTo>
                  <a:pt x="712047" y="1774178"/>
                  <a:pt x="463644" y="1794602"/>
                  <a:pt x="304800" y="1754891"/>
                </a:cubicBezTo>
                <a:cubicBezTo>
                  <a:pt x="293668" y="1752108"/>
                  <a:pt x="283176" y="1747158"/>
                  <a:pt x="272143" y="1744006"/>
                </a:cubicBezTo>
                <a:cubicBezTo>
                  <a:pt x="257758" y="1739896"/>
                  <a:pt x="242608" y="1738373"/>
                  <a:pt x="228600" y="1733120"/>
                </a:cubicBezTo>
                <a:cubicBezTo>
                  <a:pt x="213406" y="1727422"/>
                  <a:pt x="199973" y="1717740"/>
                  <a:pt x="185057" y="1711348"/>
                </a:cubicBezTo>
                <a:cubicBezTo>
                  <a:pt x="174510" y="1706828"/>
                  <a:pt x="162363" y="1706156"/>
                  <a:pt x="152400" y="1700463"/>
                </a:cubicBezTo>
                <a:cubicBezTo>
                  <a:pt x="136648" y="1691462"/>
                  <a:pt x="123371" y="1678692"/>
                  <a:pt x="108857" y="1667806"/>
                </a:cubicBezTo>
                <a:cubicBezTo>
                  <a:pt x="97971" y="1664177"/>
                  <a:pt x="86039" y="1662824"/>
                  <a:pt x="76200" y="1656920"/>
                </a:cubicBezTo>
                <a:cubicBezTo>
                  <a:pt x="60651" y="1647590"/>
                  <a:pt x="40396" y="1616035"/>
                  <a:pt x="32657" y="1602491"/>
                </a:cubicBezTo>
                <a:cubicBezTo>
                  <a:pt x="-5964" y="1534902"/>
                  <a:pt x="9705" y="1545961"/>
                  <a:pt x="0" y="1439206"/>
                </a:cubicBezTo>
                <a:cubicBezTo>
                  <a:pt x="17232" y="1370278"/>
                  <a:pt x="2587" y="1408111"/>
                  <a:pt x="54428" y="1330348"/>
                </a:cubicBezTo>
                <a:cubicBezTo>
                  <a:pt x="65314" y="1323091"/>
                  <a:pt x="77835" y="1317828"/>
                  <a:pt x="87086" y="1308577"/>
                </a:cubicBezTo>
                <a:cubicBezTo>
                  <a:pt x="96337" y="1299326"/>
                  <a:pt x="100684" y="1286136"/>
                  <a:pt x="108857" y="1275920"/>
                </a:cubicBezTo>
                <a:cubicBezTo>
                  <a:pt x="115268" y="1267906"/>
                  <a:pt x="123371" y="1261405"/>
                  <a:pt x="130628" y="1254148"/>
                </a:cubicBezTo>
                <a:cubicBezTo>
                  <a:pt x="145142" y="1246891"/>
                  <a:pt x="160410" y="1240977"/>
                  <a:pt x="174171" y="1232377"/>
                </a:cubicBezTo>
                <a:cubicBezTo>
                  <a:pt x="189556" y="1222761"/>
                  <a:pt x="201962" y="1208721"/>
                  <a:pt x="217714" y="1199720"/>
                </a:cubicBezTo>
                <a:cubicBezTo>
                  <a:pt x="227677" y="1194027"/>
                  <a:pt x="240108" y="1193966"/>
                  <a:pt x="250371" y="1188834"/>
                </a:cubicBezTo>
                <a:cubicBezTo>
                  <a:pt x="262073" y="1182983"/>
                  <a:pt x="272142" y="1174320"/>
                  <a:pt x="283028" y="1167063"/>
                </a:cubicBezTo>
                <a:cubicBezTo>
                  <a:pt x="283028" y="1167063"/>
                  <a:pt x="341727" y="1154753"/>
                  <a:pt x="370114" y="1145291"/>
                </a:cubicBezTo>
                <a:cubicBezTo>
                  <a:pt x="385509" y="1140159"/>
                  <a:pt x="398463" y="1129218"/>
                  <a:pt x="413657" y="1123520"/>
                </a:cubicBezTo>
                <a:cubicBezTo>
                  <a:pt x="427665" y="1118267"/>
                  <a:pt x="443192" y="1117887"/>
                  <a:pt x="457200" y="1112634"/>
                </a:cubicBezTo>
                <a:cubicBezTo>
                  <a:pt x="472394" y="1106936"/>
                  <a:pt x="485200" y="1095526"/>
                  <a:pt x="500743" y="1090863"/>
                </a:cubicBezTo>
                <a:cubicBezTo>
                  <a:pt x="596575" y="1062114"/>
                  <a:pt x="539756" y="1106278"/>
                  <a:pt x="598714" y="1047320"/>
                </a:cubicBezTo>
                <a:cubicBezTo>
                  <a:pt x="609600" y="1043691"/>
                  <a:pt x="621532" y="1042338"/>
                  <a:pt x="631371" y="1036434"/>
                </a:cubicBezTo>
                <a:cubicBezTo>
                  <a:pt x="640172" y="1031154"/>
                  <a:pt x="647863" y="1023464"/>
                  <a:pt x="653143" y="1014663"/>
                </a:cubicBezTo>
                <a:cubicBezTo>
                  <a:pt x="659047" y="1004824"/>
                  <a:pt x="662827" y="993417"/>
                  <a:pt x="664028" y="982006"/>
                </a:cubicBezTo>
                <a:cubicBezTo>
                  <a:pt x="670117" y="924155"/>
                  <a:pt x="671285" y="865891"/>
                  <a:pt x="674914" y="807834"/>
                </a:cubicBezTo>
                <a:cubicBezTo>
                  <a:pt x="671285" y="786063"/>
                  <a:pt x="668816" y="764066"/>
                  <a:pt x="664028" y="742520"/>
                </a:cubicBezTo>
                <a:cubicBezTo>
                  <a:pt x="661539" y="731319"/>
                  <a:pt x="656295" y="720896"/>
                  <a:pt x="653143" y="709863"/>
                </a:cubicBezTo>
                <a:cubicBezTo>
                  <a:pt x="649033" y="695478"/>
                  <a:pt x="645886" y="680834"/>
                  <a:pt x="642257" y="666320"/>
                </a:cubicBezTo>
                <a:lnTo>
                  <a:pt x="598714" y="622777"/>
                </a:lnTo>
                <a:cubicBezTo>
                  <a:pt x="582487" y="606550"/>
                  <a:pt x="580044" y="580202"/>
                  <a:pt x="576943" y="557463"/>
                </a:cubicBezTo>
                <a:cubicBezTo>
                  <a:pt x="569083" y="499826"/>
                  <a:pt x="569686" y="441348"/>
                  <a:pt x="566057" y="383291"/>
                </a:cubicBezTo>
                <a:cubicBezTo>
                  <a:pt x="569686" y="372405"/>
                  <a:pt x="571811" y="360897"/>
                  <a:pt x="576943" y="350634"/>
                </a:cubicBezTo>
                <a:cubicBezTo>
                  <a:pt x="594946" y="314629"/>
                  <a:pt x="624766" y="291925"/>
                  <a:pt x="653143" y="263548"/>
                </a:cubicBezTo>
                <a:cubicBezTo>
                  <a:pt x="671645" y="245046"/>
                  <a:pt x="696686" y="234520"/>
                  <a:pt x="718457" y="220006"/>
                </a:cubicBezTo>
                <a:cubicBezTo>
                  <a:pt x="726997" y="214313"/>
                  <a:pt x="732971" y="205491"/>
                  <a:pt x="740228" y="198234"/>
                </a:cubicBezTo>
                <a:cubicBezTo>
                  <a:pt x="757017" y="181446"/>
                  <a:pt x="769673" y="168900"/>
                  <a:pt x="779109" y="159623"/>
                </a:cubicBezTo>
                <a:lnTo>
                  <a:pt x="798457" y="140830"/>
                </a:lnTo>
                <a:lnTo>
                  <a:pt x="801687" y="138083"/>
                </a:lnTo>
                <a:cubicBezTo>
                  <a:pt x="805058" y="134949"/>
                  <a:pt x="806481" y="133198"/>
                  <a:pt x="798668" y="140625"/>
                </a:cubicBezTo>
                <a:lnTo>
                  <a:pt x="798457" y="140830"/>
                </a:lnTo>
                <a:lnTo>
                  <a:pt x="796083" y="142849"/>
                </a:lnTo>
                <a:cubicBezTo>
                  <a:pt x="790842" y="146705"/>
                  <a:pt x="789422" y="144906"/>
                  <a:pt x="816428" y="111148"/>
                </a:cubicBezTo>
                <a:cubicBezTo>
                  <a:pt x="835184" y="87702"/>
                  <a:pt x="848144" y="88259"/>
                  <a:pt x="859971" y="56720"/>
                </a:cubicBezTo>
                <a:cubicBezTo>
                  <a:pt x="866468" y="39396"/>
                  <a:pt x="861786" y="9548"/>
                  <a:pt x="870857" y="229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84" name="Google Shape;384;p6"/>
          <p:cNvSpPr/>
          <p:nvPr/>
        </p:nvSpPr>
        <p:spPr>
          <a:xfrm>
            <a:off x="892656" y="1985208"/>
            <a:ext cx="1172" cy="2146"/>
          </a:xfrm>
          <a:custGeom>
            <a:rect b="b" l="l" r="r" t="t"/>
            <a:pathLst>
              <a:path extrusionOk="0" h="2146" w="1172">
                <a:moveTo>
                  <a:pt x="845" y="474"/>
                </a:moveTo>
                <a:cubicBezTo>
                  <a:pt x="1346" y="-353"/>
                  <a:pt x="1353" y="-188"/>
                  <a:pt x="274" y="1699"/>
                </a:cubicBezTo>
                <a:lnTo>
                  <a:pt x="0" y="2146"/>
                </a:lnTo>
                <a:lnTo>
                  <a:pt x="845" y="474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85" name="Google Shape;385;p6"/>
          <p:cNvSpPr/>
          <p:nvPr/>
        </p:nvSpPr>
        <p:spPr>
          <a:xfrm>
            <a:off x="3264270" y="3836950"/>
            <a:ext cx="2996733" cy="1783938"/>
          </a:xfrm>
          <a:custGeom>
            <a:rect b="b" l="l" r="r" t="t"/>
            <a:pathLst>
              <a:path extrusionOk="0" h="1783938" w="2996733">
                <a:moveTo>
                  <a:pt x="174172" y="0"/>
                </a:moveTo>
                <a:cubicBezTo>
                  <a:pt x="232342" y="0"/>
                  <a:pt x="290286" y="7257"/>
                  <a:pt x="348343" y="10886"/>
                </a:cubicBezTo>
                <a:cubicBezTo>
                  <a:pt x="359229" y="18143"/>
                  <a:pt x="370784" y="24484"/>
                  <a:pt x="381000" y="32657"/>
                </a:cubicBezTo>
                <a:cubicBezTo>
                  <a:pt x="410088" y="55927"/>
                  <a:pt x="410877" y="58442"/>
                  <a:pt x="405803" y="56032"/>
                </a:cubicBezTo>
                <a:lnTo>
                  <a:pt x="399619" y="52573"/>
                </a:lnTo>
                <a:lnTo>
                  <a:pt x="395422" y="49848"/>
                </a:lnTo>
                <a:cubicBezTo>
                  <a:pt x="391667" y="47472"/>
                  <a:pt x="395277" y="49941"/>
                  <a:pt x="399604" y="52565"/>
                </a:cubicBezTo>
                <a:lnTo>
                  <a:pt x="399619" y="52573"/>
                </a:lnTo>
                <a:lnTo>
                  <a:pt x="407409" y="57632"/>
                </a:lnTo>
                <a:cubicBezTo>
                  <a:pt x="413800" y="61828"/>
                  <a:pt x="422863" y="67823"/>
                  <a:pt x="435429" y="76200"/>
                </a:cubicBezTo>
                <a:cubicBezTo>
                  <a:pt x="484823" y="174988"/>
                  <a:pt x="451968" y="145283"/>
                  <a:pt x="511629" y="185057"/>
                </a:cubicBezTo>
                <a:cubicBezTo>
                  <a:pt x="518886" y="195943"/>
                  <a:pt x="522306" y="210780"/>
                  <a:pt x="533400" y="217714"/>
                </a:cubicBezTo>
                <a:cubicBezTo>
                  <a:pt x="552861" y="229877"/>
                  <a:pt x="598715" y="239486"/>
                  <a:pt x="598715" y="239486"/>
                </a:cubicBezTo>
                <a:cubicBezTo>
                  <a:pt x="642258" y="235857"/>
                  <a:pt x="686244" y="235783"/>
                  <a:pt x="729343" y="228600"/>
                </a:cubicBezTo>
                <a:cubicBezTo>
                  <a:pt x="751980" y="224827"/>
                  <a:pt x="794657" y="206828"/>
                  <a:pt x="794657" y="206828"/>
                </a:cubicBezTo>
                <a:cubicBezTo>
                  <a:pt x="798286" y="195942"/>
                  <a:pt x="798874" y="183508"/>
                  <a:pt x="805543" y="174171"/>
                </a:cubicBezTo>
                <a:cubicBezTo>
                  <a:pt x="817474" y="157468"/>
                  <a:pt x="849086" y="130628"/>
                  <a:pt x="849086" y="130628"/>
                </a:cubicBezTo>
                <a:cubicBezTo>
                  <a:pt x="869089" y="70622"/>
                  <a:pt x="847162" y="120174"/>
                  <a:pt x="903515" y="54428"/>
                </a:cubicBezTo>
                <a:cubicBezTo>
                  <a:pt x="942905" y="8472"/>
                  <a:pt x="903004" y="29198"/>
                  <a:pt x="957943" y="10886"/>
                </a:cubicBezTo>
                <a:cubicBezTo>
                  <a:pt x="1050396" y="18590"/>
                  <a:pt x="1067552" y="-1189"/>
                  <a:pt x="1121229" y="43543"/>
                </a:cubicBezTo>
                <a:cubicBezTo>
                  <a:pt x="1133055" y="53398"/>
                  <a:pt x="1143000" y="65314"/>
                  <a:pt x="1153886" y="76200"/>
                </a:cubicBezTo>
                <a:cubicBezTo>
                  <a:pt x="1194172" y="156773"/>
                  <a:pt x="1153149" y="86202"/>
                  <a:pt x="1208315" y="152400"/>
                </a:cubicBezTo>
                <a:cubicBezTo>
                  <a:pt x="1245431" y="196938"/>
                  <a:pt x="1216367" y="175366"/>
                  <a:pt x="1251857" y="228600"/>
                </a:cubicBezTo>
                <a:cubicBezTo>
                  <a:pt x="1257550" y="237139"/>
                  <a:pt x="1266372" y="243114"/>
                  <a:pt x="1273629" y="250371"/>
                </a:cubicBezTo>
                <a:cubicBezTo>
                  <a:pt x="1300992" y="332457"/>
                  <a:pt x="1264081" y="231274"/>
                  <a:pt x="1306286" y="315686"/>
                </a:cubicBezTo>
                <a:cubicBezTo>
                  <a:pt x="1315024" y="333163"/>
                  <a:pt x="1320121" y="352258"/>
                  <a:pt x="1328057" y="370114"/>
                </a:cubicBezTo>
                <a:cubicBezTo>
                  <a:pt x="1334648" y="384943"/>
                  <a:pt x="1343436" y="398742"/>
                  <a:pt x="1349829" y="413657"/>
                </a:cubicBezTo>
                <a:cubicBezTo>
                  <a:pt x="1354349" y="424204"/>
                  <a:pt x="1356686" y="435570"/>
                  <a:pt x="1360715" y="446314"/>
                </a:cubicBezTo>
                <a:cubicBezTo>
                  <a:pt x="1367576" y="464610"/>
                  <a:pt x="1375625" y="482447"/>
                  <a:pt x="1382486" y="500743"/>
                </a:cubicBezTo>
                <a:cubicBezTo>
                  <a:pt x="1386515" y="511487"/>
                  <a:pt x="1386703" y="524063"/>
                  <a:pt x="1393372" y="533400"/>
                </a:cubicBezTo>
                <a:cubicBezTo>
                  <a:pt x="1405303" y="550103"/>
                  <a:pt x="1422401" y="562429"/>
                  <a:pt x="1436915" y="576943"/>
                </a:cubicBezTo>
                <a:cubicBezTo>
                  <a:pt x="1489698" y="682511"/>
                  <a:pt x="1416489" y="551298"/>
                  <a:pt x="1513115" y="664028"/>
                </a:cubicBezTo>
                <a:cubicBezTo>
                  <a:pt x="1520583" y="672740"/>
                  <a:pt x="1517635" y="687138"/>
                  <a:pt x="1524000" y="696686"/>
                </a:cubicBezTo>
                <a:cubicBezTo>
                  <a:pt x="1540763" y="721832"/>
                  <a:pt x="1565217" y="735049"/>
                  <a:pt x="1589315" y="751114"/>
                </a:cubicBezTo>
                <a:cubicBezTo>
                  <a:pt x="1638004" y="824149"/>
                  <a:pt x="1580648" y="752593"/>
                  <a:pt x="1643743" y="794657"/>
                </a:cubicBezTo>
                <a:cubicBezTo>
                  <a:pt x="1656552" y="803196"/>
                  <a:pt x="1664574" y="817459"/>
                  <a:pt x="1676400" y="827314"/>
                </a:cubicBezTo>
                <a:cubicBezTo>
                  <a:pt x="1686451" y="835690"/>
                  <a:pt x="1698411" y="841482"/>
                  <a:pt x="1709057" y="849086"/>
                </a:cubicBezTo>
                <a:cubicBezTo>
                  <a:pt x="1723820" y="859631"/>
                  <a:pt x="1738662" y="870128"/>
                  <a:pt x="1752600" y="881743"/>
                </a:cubicBezTo>
                <a:cubicBezTo>
                  <a:pt x="1760484" y="888313"/>
                  <a:pt x="1766358" y="897103"/>
                  <a:pt x="1774372" y="903514"/>
                </a:cubicBezTo>
                <a:cubicBezTo>
                  <a:pt x="1800020" y="924032"/>
                  <a:pt x="1820767" y="932155"/>
                  <a:pt x="1850572" y="947057"/>
                </a:cubicBezTo>
                <a:cubicBezTo>
                  <a:pt x="1861458" y="957943"/>
                  <a:pt x="1871077" y="970263"/>
                  <a:pt x="1883229" y="979714"/>
                </a:cubicBezTo>
                <a:cubicBezTo>
                  <a:pt x="1903883" y="995778"/>
                  <a:pt x="1948543" y="1023257"/>
                  <a:pt x="1948543" y="1023257"/>
                </a:cubicBezTo>
                <a:cubicBezTo>
                  <a:pt x="2053557" y="993254"/>
                  <a:pt x="1995802" y="1019567"/>
                  <a:pt x="2068286" y="968828"/>
                </a:cubicBezTo>
                <a:cubicBezTo>
                  <a:pt x="2089722" y="953823"/>
                  <a:pt x="2115098" y="943788"/>
                  <a:pt x="2133600" y="925286"/>
                </a:cubicBezTo>
                <a:lnTo>
                  <a:pt x="2188029" y="870857"/>
                </a:lnTo>
                <a:cubicBezTo>
                  <a:pt x="2253343" y="874486"/>
                  <a:pt x="2318852" y="875541"/>
                  <a:pt x="2383972" y="881743"/>
                </a:cubicBezTo>
                <a:cubicBezTo>
                  <a:pt x="2395395" y="882831"/>
                  <a:pt x="2406790" y="886724"/>
                  <a:pt x="2416629" y="892628"/>
                </a:cubicBezTo>
                <a:cubicBezTo>
                  <a:pt x="2425430" y="897908"/>
                  <a:pt x="2431143" y="907143"/>
                  <a:pt x="2438400" y="914400"/>
                </a:cubicBezTo>
                <a:cubicBezTo>
                  <a:pt x="2458358" y="974274"/>
                  <a:pt x="2437294" y="920629"/>
                  <a:pt x="2471057" y="979714"/>
                </a:cubicBezTo>
                <a:cubicBezTo>
                  <a:pt x="2479108" y="993803"/>
                  <a:pt x="2487131" y="1008063"/>
                  <a:pt x="2492829" y="1023257"/>
                </a:cubicBezTo>
                <a:cubicBezTo>
                  <a:pt x="2498082" y="1037265"/>
                  <a:pt x="2497024" y="1053418"/>
                  <a:pt x="2503715" y="1066800"/>
                </a:cubicBezTo>
                <a:cubicBezTo>
                  <a:pt x="2554353" y="1168077"/>
                  <a:pt x="2528205" y="1102855"/>
                  <a:pt x="2569029" y="1153886"/>
                </a:cubicBezTo>
                <a:cubicBezTo>
                  <a:pt x="2577202" y="1164102"/>
                  <a:pt x="2582425" y="1176492"/>
                  <a:pt x="2590800" y="1186543"/>
                </a:cubicBezTo>
                <a:cubicBezTo>
                  <a:pt x="2600655" y="1198370"/>
                  <a:pt x="2613602" y="1207374"/>
                  <a:pt x="2623457" y="1219200"/>
                </a:cubicBezTo>
                <a:cubicBezTo>
                  <a:pt x="2631833" y="1229251"/>
                  <a:pt x="2636853" y="1241806"/>
                  <a:pt x="2645229" y="1251857"/>
                </a:cubicBezTo>
                <a:cubicBezTo>
                  <a:pt x="2655084" y="1263683"/>
                  <a:pt x="2668031" y="1272687"/>
                  <a:pt x="2677886" y="1284514"/>
                </a:cubicBezTo>
                <a:cubicBezTo>
                  <a:pt x="2716811" y="1331224"/>
                  <a:pt x="2680269" y="1306456"/>
                  <a:pt x="2732315" y="1349828"/>
                </a:cubicBezTo>
                <a:cubicBezTo>
                  <a:pt x="2755398" y="1369064"/>
                  <a:pt x="2781892" y="1380060"/>
                  <a:pt x="2808515" y="1393371"/>
                </a:cubicBezTo>
                <a:cubicBezTo>
                  <a:pt x="2815772" y="1400628"/>
                  <a:pt x="2821485" y="1409863"/>
                  <a:pt x="2830286" y="1415143"/>
                </a:cubicBezTo>
                <a:cubicBezTo>
                  <a:pt x="2840125" y="1421047"/>
                  <a:pt x="2853763" y="1419143"/>
                  <a:pt x="2862943" y="1426028"/>
                </a:cubicBezTo>
                <a:cubicBezTo>
                  <a:pt x="2883470" y="1441423"/>
                  <a:pt x="2917372" y="1480457"/>
                  <a:pt x="2917372" y="1480457"/>
                </a:cubicBezTo>
                <a:cubicBezTo>
                  <a:pt x="2938184" y="1542896"/>
                  <a:pt x="2914167" y="1487071"/>
                  <a:pt x="2950029" y="1534886"/>
                </a:cubicBezTo>
                <a:cubicBezTo>
                  <a:pt x="2965729" y="1555819"/>
                  <a:pt x="2993572" y="1600200"/>
                  <a:pt x="2993572" y="1600200"/>
                </a:cubicBezTo>
                <a:lnTo>
                  <a:pt x="2996733" y="1609684"/>
                </a:lnTo>
                <a:lnTo>
                  <a:pt x="2996140" y="1609970"/>
                </a:lnTo>
                <a:cubicBezTo>
                  <a:pt x="2731291" y="1721993"/>
                  <a:pt x="2440104" y="1783938"/>
                  <a:pt x="2134449" y="1783938"/>
                </a:cubicBezTo>
                <a:cubicBezTo>
                  <a:pt x="2058035" y="1783938"/>
                  <a:pt x="1982526" y="1780067"/>
                  <a:pt x="1908106" y="1772509"/>
                </a:cubicBezTo>
                <a:lnTo>
                  <a:pt x="1711358" y="1742481"/>
                </a:lnTo>
                <a:lnTo>
                  <a:pt x="1709057" y="1741714"/>
                </a:lnTo>
                <a:cubicBezTo>
                  <a:pt x="1689160" y="1737735"/>
                  <a:pt x="1676954" y="1735228"/>
                  <a:pt x="1668361" y="1733495"/>
                </a:cubicBezTo>
                <a:lnTo>
                  <a:pt x="1663454" y="1732573"/>
                </a:lnTo>
                <a:lnTo>
                  <a:pt x="1476148" y="1684412"/>
                </a:lnTo>
                <a:lnTo>
                  <a:pt x="1375582" y="1647605"/>
                </a:lnTo>
                <a:lnTo>
                  <a:pt x="1381447" y="1637260"/>
                </a:lnTo>
                <a:cubicBezTo>
                  <a:pt x="1384729" y="1631471"/>
                  <a:pt x="1386543" y="1626028"/>
                  <a:pt x="1382486" y="1621971"/>
                </a:cubicBezTo>
                <a:cubicBezTo>
                  <a:pt x="1366259" y="1605744"/>
                  <a:pt x="1338943" y="1607457"/>
                  <a:pt x="1317172" y="1600200"/>
                </a:cubicBezTo>
                <a:cubicBezTo>
                  <a:pt x="1264160" y="1582529"/>
                  <a:pt x="1278730" y="1585826"/>
                  <a:pt x="1233987" y="1583548"/>
                </a:cubicBezTo>
                <a:lnTo>
                  <a:pt x="1215539" y="1582406"/>
                </a:lnTo>
                <a:lnTo>
                  <a:pt x="1079244" y="1516750"/>
                </a:lnTo>
                <a:lnTo>
                  <a:pt x="1059623" y="1504830"/>
                </a:lnTo>
                <a:lnTo>
                  <a:pt x="1056475" y="1501489"/>
                </a:lnTo>
                <a:cubicBezTo>
                  <a:pt x="1049672" y="1493696"/>
                  <a:pt x="1042682" y="1486150"/>
                  <a:pt x="1034143" y="1480457"/>
                </a:cubicBezTo>
                <a:cubicBezTo>
                  <a:pt x="1023257" y="1473200"/>
                  <a:pt x="1013188" y="1464537"/>
                  <a:pt x="1001486" y="1458686"/>
                </a:cubicBezTo>
                <a:cubicBezTo>
                  <a:pt x="974657" y="1445272"/>
                  <a:pt x="971328" y="1447506"/>
                  <a:pt x="968207" y="1447895"/>
                </a:cubicBezTo>
                <a:lnTo>
                  <a:pt x="961414" y="1445167"/>
                </a:lnTo>
                <a:lnTo>
                  <a:pt x="959701" y="1444126"/>
                </a:lnTo>
                <a:lnTo>
                  <a:pt x="951707" y="1438274"/>
                </a:lnTo>
                <a:cubicBezTo>
                  <a:pt x="947728" y="1435219"/>
                  <a:pt x="942672" y="1431228"/>
                  <a:pt x="936172" y="1426028"/>
                </a:cubicBezTo>
                <a:cubicBezTo>
                  <a:pt x="928158" y="1419617"/>
                  <a:pt x="922414" y="1410668"/>
                  <a:pt x="914400" y="1404257"/>
                </a:cubicBezTo>
                <a:cubicBezTo>
                  <a:pt x="904184" y="1396084"/>
                  <a:pt x="891676" y="1391000"/>
                  <a:pt x="881743" y="1382486"/>
                </a:cubicBezTo>
                <a:cubicBezTo>
                  <a:pt x="815997" y="1326133"/>
                  <a:pt x="865549" y="1348060"/>
                  <a:pt x="805543" y="1328057"/>
                </a:cubicBezTo>
                <a:cubicBezTo>
                  <a:pt x="722504" y="1245018"/>
                  <a:pt x="818996" y="1331773"/>
                  <a:pt x="740229" y="1284514"/>
                </a:cubicBezTo>
                <a:cubicBezTo>
                  <a:pt x="731428" y="1279234"/>
                  <a:pt x="727637" y="1267333"/>
                  <a:pt x="718457" y="1262743"/>
                </a:cubicBezTo>
                <a:lnTo>
                  <a:pt x="702487" y="1256783"/>
                </a:lnTo>
                <a:lnTo>
                  <a:pt x="569091" y="1135546"/>
                </a:lnTo>
                <a:cubicBezTo>
                  <a:pt x="519015" y="1085469"/>
                  <a:pt x="471327" y="1033005"/>
                  <a:pt x="426212" y="978338"/>
                </a:cubicBezTo>
                <a:lnTo>
                  <a:pt x="362966" y="893761"/>
                </a:lnTo>
                <a:lnTo>
                  <a:pt x="362239" y="887167"/>
                </a:lnTo>
                <a:cubicBezTo>
                  <a:pt x="360587" y="871878"/>
                  <a:pt x="359458" y="861343"/>
                  <a:pt x="359229" y="859971"/>
                </a:cubicBezTo>
                <a:cubicBezTo>
                  <a:pt x="357343" y="848653"/>
                  <a:pt x="356457" y="835428"/>
                  <a:pt x="348343" y="827314"/>
                </a:cubicBezTo>
                <a:cubicBezTo>
                  <a:pt x="340229" y="819200"/>
                  <a:pt x="326572" y="820057"/>
                  <a:pt x="315686" y="816428"/>
                </a:cubicBezTo>
                <a:cubicBezTo>
                  <a:pt x="312057" y="805542"/>
                  <a:pt x="311968" y="792731"/>
                  <a:pt x="304800" y="783771"/>
                </a:cubicBezTo>
                <a:cubicBezTo>
                  <a:pt x="296627" y="773555"/>
                  <a:pt x="282359" y="770173"/>
                  <a:pt x="272143" y="762000"/>
                </a:cubicBezTo>
                <a:lnTo>
                  <a:pt x="268919" y="758776"/>
                </a:lnTo>
                <a:lnTo>
                  <a:pt x="242930" y="715997"/>
                </a:lnTo>
                <a:lnTo>
                  <a:pt x="239486" y="707571"/>
                </a:lnTo>
                <a:lnTo>
                  <a:pt x="231357" y="696947"/>
                </a:lnTo>
                <a:lnTo>
                  <a:pt x="187887" y="625393"/>
                </a:lnTo>
                <a:lnTo>
                  <a:pt x="111645" y="467123"/>
                </a:lnTo>
                <a:lnTo>
                  <a:pt x="111448" y="466306"/>
                </a:lnTo>
                <a:cubicBezTo>
                  <a:pt x="109198" y="454628"/>
                  <a:pt x="106086" y="443542"/>
                  <a:pt x="97972" y="435428"/>
                </a:cubicBezTo>
                <a:lnTo>
                  <a:pt x="94894" y="432350"/>
                </a:lnTo>
                <a:lnTo>
                  <a:pt x="94667" y="431879"/>
                </a:lnTo>
                <a:cubicBezTo>
                  <a:pt x="66661" y="365667"/>
                  <a:pt x="41785" y="297809"/>
                  <a:pt x="20225" y="228489"/>
                </a:cubicBezTo>
                <a:lnTo>
                  <a:pt x="13885" y="203830"/>
                </a:lnTo>
                <a:lnTo>
                  <a:pt x="21772" y="195943"/>
                </a:lnTo>
                <a:lnTo>
                  <a:pt x="0" y="141514"/>
                </a:lnTo>
                <a:cubicBezTo>
                  <a:pt x="14514" y="123371"/>
                  <a:pt x="26058" y="102386"/>
                  <a:pt x="43543" y="87086"/>
                </a:cubicBezTo>
                <a:cubicBezTo>
                  <a:pt x="55756" y="76400"/>
                  <a:pt x="72997" y="73365"/>
                  <a:pt x="87086" y="65314"/>
                </a:cubicBezTo>
                <a:cubicBezTo>
                  <a:pt x="98445" y="58823"/>
                  <a:pt x="108857" y="50800"/>
                  <a:pt x="119743" y="43543"/>
                </a:cubicBezTo>
                <a:cubicBezTo>
                  <a:pt x="127000" y="32657"/>
                  <a:pt x="131299" y="19059"/>
                  <a:pt x="141515" y="10886"/>
                </a:cubicBezTo>
                <a:cubicBezTo>
                  <a:pt x="150475" y="3718"/>
                  <a:pt x="162697" y="0"/>
                  <a:pt x="174172" y="0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86" name="Google Shape;386;p6"/>
          <p:cNvSpPr/>
          <p:nvPr/>
        </p:nvSpPr>
        <p:spPr>
          <a:xfrm>
            <a:off x="3186223" y="1193764"/>
            <a:ext cx="4295342" cy="4253246"/>
          </a:xfrm>
          <a:custGeom>
            <a:rect b="b" l="l" r="r" t="t"/>
            <a:pathLst>
              <a:path extrusionOk="0" h="4253246" w="4295342">
                <a:moveTo>
                  <a:pt x="2213750" y="0"/>
                </a:moveTo>
                <a:cubicBezTo>
                  <a:pt x="2672233" y="0"/>
                  <a:pt x="3098162" y="139378"/>
                  <a:pt x="3451479" y="378074"/>
                </a:cubicBezTo>
                <a:lnTo>
                  <a:pt x="3518296" y="428039"/>
                </a:lnTo>
                <a:lnTo>
                  <a:pt x="3512302" y="426959"/>
                </a:lnTo>
                <a:cubicBezTo>
                  <a:pt x="3501170" y="424176"/>
                  <a:pt x="3490530" y="419702"/>
                  <a:pt x="3479644" y="416073"/>
                </a:cubicBezTo>
                <a:cubicBezTo>
                  <a:pt x="3427086" y="363513"/>
                  <a:pt x="3493865" y="427448"/>
                  <a:pt x="3425216" y="372530"/>
                </a:cubicBezTo>
                <a:cubicBezTo>
                  <a:pt x="3417202" y="366119"/>
                  <a:pt x="3390744" y="354387"/>
                  <a:pt x="3381673" y="361644"/>
                </a:cubicBezTo>
                <a:cubicBezTo>
                  <a:pt x="3372602" y="368901"/>
                  <a:pt x="3377284" y="398749"/>
                  <a:pt x="3370787" y="416073"/>
                </a:cubicBezTo>
                <a:cubicBezTo>
                  <a:pt x="3358960" y="447612"/>
                  <a:pt x="3346000" y="447055"/>
                  <a:pt x="3327244" y="470501"/>
                </a:cubicBezTo>
                <a:cubicBezTo>
                  <a:pt x="3300238" y="504259"/>
                  <a:pt x="3301658" y="506058"/>
                  <a:pt x="3306899" y="502202"/>
                </a:cubicBezTo>
                <a:lnTo>
                  <a:pt x="3309273" y="500183"/>
                </a:lnTo>
                <a:lnTo>
                  <a:pt x="3289925" y="518976"/>
                </a:lnTo>
                <a:cubicBezTo>
                  <a:pt x="3280489" y="528253"/>
                  <a:pt x="3267833" y="540799"/>
                  <a:pt x="3251044" y="557587"/>
                </a:cubicBezTo>
                <a:cubicBezTo>
                  <a:pt x="3243787" y="564844"/>
                  <a:pt x="3237813" y="573666"/>
                  <a:pt x="3229273" y="579359"/>
                </a:cubicBezTo>
                <a:cubicBezTo>
                  <a:pt x="3207502" y="593873"/>
                  <a:pt x="3182461" y="604399"/>
                  <a:pt x="3163959" y="622901"/>
                </a:cubicBezTo>
                <a:cubicBezTo>
                  <a:pt x="3135582" y="651278"/>
                  <a:pt x="3105762" y="673982"/>
                  <a:pt x="3087759" y="709987"/>
                </a:cubicBezTo>
                <a:cubicBezTo>
                  <a:pt x="3082627" y="720250"/>
                  <a:pt x="3080502" y="731758"/>
                  <a:pt x="3076873" y="742644"/>
                </a:cubicBezTo>
                <a:cubicBezTo>
                  <a:pt x="3080502" y="800701"/>
                  <a:pt x="3079899" y="859179"/>
                  <a:pt x="3087759" y="916816"/>
                </a:cubicBezTo>
                <a:cubicBezTo>
                  <a:pt x="3090860" y="939555"/>
                  <a:pt x="3093303" y="965903"/>
                  <a:pt x="3109530" y="982130"/>
                </a:cubicBezTo>
                <a:lnTo>
                  <a:pt x="3153073" y="1025673"/>
                </a:lnTo>
                <a:cubicBezTo>
                  <a:pt x="3156702" y="1040187"/>
                  <a:pt x="3159849" y="1054831"/>
                  <a:pt x="3163959" y="1069216"/>
                </a:cubicBezTo>
                <a:cubicBezTo>
                  <a:pt x="3167111" y="1080249"/>
                  <a:pt x="3172355" y="1090672"/>
                  <a:pt x="3174844" y="1101873"/>
                </a:cubicBezTo>
                <a:cubicBezTo>
                  <a:pt x="3179632" y="1123419"/>
                  <a:pt x="3182101" y="1145416"/>
                  <a:pt x="3185730" y="1167187"/>
                </a:cubicBezTo>
                <a:cubicBezTo>
                  <a:pt x="3182101" y="1225244"/>
                  <a:pt x="3180933" y="1283508"/>
                  <a:pt x="3174844" y="1341359"/>
                </a:cubicBezTo>
                <a:cubicBezTo>
                  <a:pt x="3173643" y="1352770"/>
                  <a:pt x="3169863" y="1364177"/>
                  <a:pt x="3163959" y="1374016"/>
                </a:cubicBezTo>
                <a:cubicBezTo>
                  <a:pt x="3158679" y="1382817"/>
                  <a:pt x="3150988" y="1390507"/>
                  <a:pt x="3142187" y="1395787"/>
                </a:cubicBezTo>
                <a:cubicBezTo>
                  <a:pt x="3132348" y="1401691"/>
                  <a:pt x="3120416" y="1403044"/>
                  <a:pt x="3109530" y="1406673"/>
                </a:cubicBezTo>
                <a:cubicBezTo>
                  <a:pt x="3050572" y="1465631"/>
                  <a:pt x="3107391" y="1421467"/>
                  <a:pt x="3011559" y="1450216"/>
                </a:cubicBezTo>
                <a:cubicBezTo>
                  <a:pt x="2996016" y="1454879"/>
                  <a:pt x="2983210" y="1466289"/>
                  <a:pt x="2968016" y="1471987"/>
                </a:cubicBezTo>
                <a:cubicBezTo>
                  <a:pt x="2954008" y="1477240"/>
                  <a:pt x="2938481" y="1477620"/>
                  <a:pt x="2924473" y="1482873"/>
                </a:cubicBezTo>
                <a:cubicBezTo>
                  <a:pt x="2909279" y="1488571"/>
                  <a:pt x="2896325" y="1499512"/>
                  <a:pt x="2880930" y="1504644"/>
                </a:cubicBezTo>
                <a:cubicBezTo>
                  <a:pt x="2852543" y="1514106"/>
                  <a:pt x="2793844" y="1526416"/>
                  <a:pt x="2793844" y="1526416"/>
                </a:cubicBezTo>
                <a:cubicBezTo>
                  <a:pt x="2782958" y="1533673"/>
                  <a:pt x="2772889" y="1542336"/>
                  <a:pt x="2761187" y="1548187"/>
                </a:cubicBezTo>
                <a:cubicBezTo>
                  <a:pt x="2750924" y="1553319"/>
                  <a:pt x="2738493" y="1553380"/>
                  <a:pt x="2728530" y="1559073"/>
                </a:cubicBezTo>
                <a:cubicBezTo>
                  <a:pt x="2712778" y="1568074"/>
                  <a:pt x="2700372" y="1582114"/>
                  <a:pt x="2684987" y="1591730"/>
                </a:cubicBezTo>
                <a:cubicBezTo>
                  <a:pt x="2671226" y="1600330"/>
                  <a:pt x="2655958" y="1606244"/>
                  <a:pt x="2641444" y="1613501"/>
                </a:cubicBezTo>
                <a:cubicBezTo>
                  <a:pt x="2634187" y="1620758"/>
                  <a:pt x="2626084" y="1627259"/>
                  <a:pt x="2619673" y="1635273"/>
                </a:cubicBezTo>
                <a:cubicBezTo>
                  <a:pt x="2611500" y="1645489"/>
                  <a:pt x="2607153" y="1658679"/>
                  <a:pt x="2597902" y="1667930"/>
                </a:cubicBezTo>
                <a:cubicBezTo>
                  <a:pt x="2588651" y="1677181"/>
                  <a:pt x="2576130" y="1682444"/>
                  <a:pt x="2565244" y="1689701"/>
                </a:cubicBezTo>
                <a:cubicBezTo>
                  <a:pt x="2513403" y="1767464"/>
                  <a:pt x="2528048" y="1729631"/>
                  <a:pt x="2510816" y="1798559"/>
                </a:cubicBezTo>
                <a:cubicBezTo>
                  <a:pt x="2520521" y="1905314"/>
                  <a:pt x="2504852" y="1894255"/>
                  <a:pt x="2543473" y="1961844"/>
                </a:cubicBezTo>
                <a:cubicBezTo>
                  <a:pt x="2551212" y="1975388"/>
                  <a:pt x="2571467" y="2006943"/>
                  <a:pt x="2587016" y="2016273"/>
                </a:cubicBezTo>
                <a:cubicBezTo>
                  <a:pt x="2596855" y="2022177"/>
                  <a:pt x="2608787" y="2023530"/>
                  <a:pt x="2619673" y="2027159"/>
                </a:cubicBezTo>
                <a:cubicBezTo>
                  <a:pt x="2634187" y="2038045"/>
                  <a:pt x="2647464" y="2050815"/>
                  <a:pt x="2663216" y="2059816"/>
                </a:cubicBezTo>
                <a:cubicBezTo>
                  <a:pt x="2673179" y="2065509"/>
                  <a:pt x="2685326" y="2066181"/>
                  <a:pt x="2695873" y="2070701"/>
                </a:cubicBezTo>
                <a:cubicBezTo>
                  <a:pt x="2710789" y="2077093"/>
                  <a:pt x="2724222" y="2086775"/>
                  <a:pt x="2739416" y="2092473"/>
                </a:cubicBezTo>
                <a:cubicBezTo>
                  <a:pt x="2753424" y="2097726"/>
                  <a:pt x="2768574" y="2099249"/>
                  <a:pt x="2782959" y="2103359"/>
                </a:cubicBezTo>
                <a:cubicBezTo>
                  <a:pt x="2793992" y="2106511"/>
                  <a:pt x="2804484" y="2111461"/>
                  <a:pt x="2815616" y="2114244"/>
                </a:cubicBezTo>
                <a:cubicBezTo>
                  <a:pt x="2974460" y="2153955"/>
                  <a:pt x="3222863" y="2133531"/>
                  <a:pt x="3327244" y="2136016"/>
                </a:cubicBezTo>
                <a:cubicBezTo>
                  <a:pt x="3338130" y="2139644"/>
                  <a:pt x="3348832" y="2143882"/>
                  <a:pt x="3359902" y="2146901"/>
                </a:cubicBezTo>
                <a:cubicBezTo>
                  <a:pt x="3388769" y="2154774"/>
                  <a:pt x="3446987" y="2168673"/>
                  <a:pt x="3446987" y="2168673"/>
                </a:cubicBezTo>
                <a:cubicBezTo>
                  <a:pt x="3464457" y="2180319"/>
                  <a:pt x="3489007" y="2193602"/>
                  <a:pt x="3501416" y="2212216"/>
                </a:cubicBezTo>
                <a:cubicBezTo>
                  <a:pt x="3546715" y="2280166"/>
                  <a:pt x="3505047" y="2230363"/>
                  <a:pt x="3534073" y="2288416"/>
                </a:cubicBezTo>
                <a:cubicBezTo>
                  <a:pt x="3539924" y="2300118"/>
                  <a:pt x="3549993" y="2309371"/>
                  <a:pt x="3555844" y="2321073"/>
                </a:cubicBezTo>
                <a:cubicBezTo>
                  <a:pt x="3563653" y="2336691"/>
                  <a:pt x="3574128" y="2383320"/>
                  <a:pt x="3577616" y="2397273"/>
                </a:cubicBezTo>
                <a:cubicBezTo>
                  <a:pt x="3573987" y="2487987"/>
                  <a:pt x="3576402" y="2579146"/>
                  <a:pt x="3566730" y="2669416"/>
                </a:cubicBezTo>
                <a:cubicBezTo>
                  <a:pt x="3565336" y="2682424"/>
                  <a:pt x="3551450" y="2690714"/>
                  <a:pt x="3544959" y="2702073"/>
                </a:cubicBezTo>
                <a:cubicBezTo>
                  <a:pt x="3523434" y="2739741"/>
                  <a:pt x="3524515" y="2741632"/>
                  <a:pt x="3512302" y="2778273"/>
                </a:cubicBezTo>
                <a:cubicBezTo>
                  <a:pt x="3515930" y="2821816"/>
                  <a:pt x="3514032" y="2866177"/>
                  <a:pt x="3523187" y="2908901"/>
                </a:cubicBezTo>
                <a:cubicBezTo>
                  <a:pt x="3525337" y="2918937"/>
                  <a:pt x="3537074" y="2924103"/>
                  <a:pt x="3544959" y="2930673"/>
                </a:cubicBezTo>
                <a:cubicBezTo>
                  <a:pt x="3558897" y="2942288"/>
                  <a:pt x="3572750" y="2954329"/>
                  <a:pt x="3588502" y="2963330"/>
                </a:cubicBezTo>
                <a:cubicBezTo>
                  <a:pt x="3598465" y="2969023"/>
                  <a:pt x="3610896" y="2969084"/>
                  <a:pt x="3621159" y="2974216"/>
                </a:cubicBezTo>
                <a:cubicBezTo>
                  <a:pt x="3632861" y="2980067"/>
                  <a:pt x="3642930" y="2988730"/>
                  <a:pt x="3653816" y="2995987"/>
                </a:cubicBezTo>
                <a:cubicBezTo>
                  <a:pt x="4124641" y="2980799"/>
                  <a:pt x="3844294" y="2995570"/>
                  <a:pt x="4121902" y="2974216"/>
                </a:cubicBezTo>
                <a:lnTo>
                  <a:pt x="4274302" y="2963330"/>
                </a:lnTo>
                <a:lnTo>
                  <a:pt x="4295342" y="2961208"/>
                </a:lnTo>
                <a:lnTo>
                  <a:pt x="4253532" y="3075441"/>
                </a:lnTo>
                <a:cubicBezTo>
                  <a:pt x="4057494" y="3538928"/>
                  <a:pt x="3708098" y="3921756"/>
                  <a:pt x="3268955" y="4160312"/>
                </a:cubicBezTo>
                <a:lnTo>
                  <a:pt x="3076034" y="4253246"/>
                </a:lnTo>
                <a:lnTo>
                  <a:pt x="3072873" y="4243762"/>
                </a:lnTo>
                <a:cubicBezTo>
                  <a:pt x="3072873" y="4243762"/>
                  <a:pt x="3045030" y="4199381"/>
                  <a:pt x="3029330" y="4178448"/>
                </a:cubicBezTo>
                <a:cubicBezTo>
                  <a:pt x="2993468" y="4130633"/>
                  <a:pt x="3017485" y="4186458"/>
                  <a:pt x="2996673" y="4124019"/>
                </a:cubicBezTo>
                <a:cubicBezTo>
                  <a:pt x="2996673" y="4124019"/>
                  <a:pt x="2962771" y="4084985"/>
                  <a:pt x="2942244" y="4069590"/>
                </a:cubicBezTo>
                <a:cubicBezTo>
                  <a:pt x="2933064" y="4062705"/>
                  <a:pt x="2919426" y="4064609"/>
                  <a:pt x="2909587" y="4058705"/>
                </a:cubicBezTo>
                <a:cubicBezTo>
                  <a:pt x="2900786" y="4053425"/>
                  <a:pt x="2895073" y="4044190"/>
                  <a:pt x="2887816" y="4036933"/>
                </a:cubicBezTo>
                <a:cubicBezTo>
                  <a:pt x="2861193" y="4023622"/>
                  <a:pt x="2834699" y="4012626"/>
                  <a:pt x="2811616" y="3993390"/>
                </a:cubicBezTo>
                <a:cubicBezTo>
                  <a:pt x="2759570" y="3950018"/>
                  <a:pt x="2796112" y="3974786"/>
                  <a:pt x="2757187" y="3928076"/>
                </a:cubicBezTo>
                <a:cubicBezTo>
                  <a:pt x="2747332" y="3916249"/>
                  <a:pt x="2734385" y="3907245"/>
                  <a:pt x="2724530" y="3895419"/>
                </a:cubicBezTo>
                <a:cubicBezTo>
                  <a:pt x="2716154" y="3885368"/>
                  <a:pt x="2711134" y="3872813"/>
                  <a:pt x="2702758" y="3862762"/>
                </a:cubicBezTo>
                <a:cubicBezTo>
                  <a:pt x="2692903" y="3850936"/>
                  <a:pt x="2679956" y="3841932"/>
                  <a:pt x="2670101" y="3830105"/>
                </a:cubicBezTo>
                <a:cubicBezTo>
                  <a:pt x="2661726" y="3820054"/>
                  <a:pt x="2656503" y="3807664"/>
                  <a:pt x="2648330" y="3797448"/>
                </a:cubicBezTo>
                <a:cubicBezTo>
                  <a:pt x="2607506" y="3746417"/>
                  <a:pt x="2633654" y="3811639"/>
                  <a:pt x="2583016" y="3710362"/>
                </a:cubicBezTo>
                <a:cubicBezTo>
                  <a:pt x="2576325" y="3696980"/>
                  <a:pt x="2577383" y="3680827"/>
                  <a:pt x="2572130" y="3666819"/>
                </a:cubicBezTo>
                <a:cubicBezTo>
                  <a:pt x="2566432" y="3651625"/>
                  <a:pt x="2558409" y="3637365"/>
                  <a:pt x="2550358" y="3623276"/>
                </a:cubicBezTo>
                <a:cubicBezTo>
                  <a:pt x="2516595" y="3564191"/>
                  <a:pt x="2537659" y="3617836"/>
                  <a:pt x="2517701" y="3557962"/>
                </a:cubicBezTo>
                <a:cubicBezTo>
                  <a:pt x="2510444" y="3550705"/>
                  <a:pt x="2504731" y="3541470"/>
                  <a:pt x="2495930" y="3536190"/>
                </a:cubicBezTo>
                <a:cubicBezTo>
                  <a:pt x="2486091" y="3530286"/>
                  <a:pt x="2474696" y="3526393"/>
                  <a:pt x="2463273" y="3525305"/>
                </a:cubicBezTo>
                <a:cubicBezTo>
                  <a:pt x="2398153" y="3519103"/>
                  <a:pt x="2332644" y="3518048"/>
                  <a:pt x="2267330" y="3514419"/>
                </a:cubicBezTo>
                <a:lnTo>
                  <a:pt x="2212901" y="3568848"/>
                </a:lnTo>
                <a:cubicBezTo>
                  <a:pt x="2194399" y="3587350"/>
                  <a:pt x="2169023" y="3597385"/>
                  <a:pt x="2147587" y="3612390"/>
                </a:cubicBezTo>
                <a:cubicBezTo>
                  <a:pt x="2075103" y="3663129"/>
                  <a:pt x="2132858" y="3636816"/>
                  <a:pt x="2027844" y="3666819"/>
                </a:cubicBezTo>
                <a:cubicBezTo>
                  <a:pt x="2027844" y="3666819"/>
                  <a:pt x="1983184" y="3639340"/>
                  <a:pt x="1962530" y="3623276"/>
                </a:cubicBezTo>
                <a:cubicBezTo>
                  <a:pt x="1950378" y="3613825"/>
                  <a:pt x="1940759" y="3601505"/>
                  <a:pt x="1929873" y="3590619"/>
                </a:cubicBezTo>
                <a:cubicBezTo>
                  <a:pt x="1900068" y="3575717"/>
                  <a:pt x="1879321" y="3567594"/>
                  <a:pt x="1853673" y="3547076"/>
                </a:cubicBezTo>
                <a:cubicBezTo>
                  <a:pt x="1845659" y="3540665"/>
                  <a:pt x="1839785" y="3531875"/>
                  <a:pt x="1831901" y="3525305"/>
                </a:cubicBezTo>
                <a:cubicBezTo>
                  <a:pt x="1817963" y="3513690"/>
                  <a:pt x="1803121" y="3503193"/>
                  <a:pt x="1788358" y="3492648"/>
                </a:cubicBezTo>
                <a:cubicBezTo>
                  <a:pt x="1777712" y="3485044"/>
                  <a:pt x="1765752" y="3479252"/>
                  <a:pt x="1755701" y="3470876"/>
                </a:cubicBezTo>
                <a:cubicBezTo>
                  <a:pt x="1743875" y="3461021"/>
                  <a:pt x="1735853" y="3446758"/>
                  <a:pt x="1723044" y="3438219"/>
                </a:cubicBezTo>
                <a:cubicBezTo>
                  <a:pt x="1659949" y="3396155"/>
                  <a:pt x="1717305" y="3467711"/>
                  <a:pt x="1668616" y="3394676"/>
                </a:cubicBezTo>
                <a:cubicBezTo>
                  <a:pt x="1644518" y="3378611"/>
                  <a:pt x="1620064" y="3365394"/>
                  <a:pt x="1603301" y="3340248"/>
                </a:cubicBezTo>
                <a:cubicBezTo>
                  <a:pt x="1596936" y="3330700"/>
                  <a:pt x="1599884" y="3316302"/>
                  <a:pt x="1592416" y="3307590"/>
                </a:cubicBezTo>
                <a:cubicBezTo>
                  <a:pt x="1495790" y="3194860"/>
                  <a:pt x="1568999" y="3326073"/>
                  <a:pt x="1516216" y="3220505"/>
                </a:cubicBezTo>
                <a:cubicBezTo>
                  <a:pt x="1501702" y="3205991"/>
                  <a:pt x="1484604" y="3193665"/>
                  <a:pt x="1472673" y="3176962"/>
                </a:cubicBezTo>
                <a:cubicBezTo>
                  <a:pt x="1466004" y="3167625"/>
                  <a:pt x="1465816" y="3155049"/>
                  <a:pt x="1461787" y="3144305"/>
                </a:cubicBezTo>
                <a:cubicBezTo>
                  <a:pt x="1454926" y="3126009"/>
                  <a:pt x="1446877" y="3108172"/>
                  <a:pt x="1440016" y="3089876"/>
                </a:cubicBezTo>
                <a:cubicBezTo>
                  <a:pt x="1435987" y="3079132"/>
                  <a:pt x="1433650" y="3067766"/>
                  <a:pt x="1429130" y="3057219"/>
                </a:cubicBezTo>
                <a:cubicBezTo>
                  <a:pt x="1422737" y="3042304"/>
                  <a:pt x="1413949" y="3028505"/>
                  <a:pt x="1407358" y="3013676"/>
                </a:cubicBezTo>
                <a:cubicBezTo>
                  <a:pt x="1399422" y="2995820"/>
                  <a:pt x="1394325" y="2976725"/>
                  <a:pt x="1385587" y="2959248"/>
                </a:cubicBezTo>
                <a:cubicBezTo>
                  <a:pt x="1343382" y="2874836"/>
                  <a:pt x="1380293" y="2976019"/>
                  <a:pt x="1352930" y="2893933"/>
                </a:cubicBezTo>
                <a:cubicBezTo>
                  <a:pt x="1345673" y="2886676"/>
                  <a:pt x="1336851" y="2880701"/>
                  <a:pt x="1331158" y="2872162"/>
                </a:cubicBezTo>
                <a:cubicBezTo>
                  <a:pt x="1295668" y="2818928"/>
                  <a:pt x="1324732" y="2840500"/>
                  <a:pt x="1287616" y="2795962"/>
                </a:cubicBezTo>
                <a:cubicBezTo>
                  <a:pt x="1232450" y="2729764"/>
                  <a:pt x="1273473" y="2800335"/>
                  <a:pt x="1233187" y="2719762"/>
                </a:cubicBezTo>
                <a:cubicBezTo>
                  <a:pt x="1222301" y="2708876"/>
                  <a:pt x="1212356" y="2696960"/>
                  <a:pt x="1200530" y="2687105"/>
                </a:cubicBezTo>
                <a:cubicBezTo>
                  <a:pt x="1146853" y="2642373"/>
                  <a:pt x="1129697" y="2662152"/>
                  <a:pt x="1037244" y="2654448"/>
                </a:cubicBezTo>
                <a:cubicBezTo>
                  <a:pt x="982305" y="2672760"/>
                  <a:pt x="1022206" y="2652034"/>
                  <a:pt x="982816" y="2697990"/>
                </a:cubicBezTo>
                <a:cubicBezTo>
                  <a:pt x="926463" y="2763736"/>
                  <a:pt x="948390" y="2714184"/>
                  <a:pt x="928387" y="2774190"/>
                </a:cubicBezTo>
                <a:cubicBezTo>
                  <a:pt x="928387" y="2774190"/>
                  <a:pt x="896775" y="2801030"/>
                  <a:pt x="884844" y="2817733"/>
                </a:cubicBezTo>
                <a:cubicBezTo>
                  <a:pt x="878175" y="2827070"/>
                  <a:pt x="877587" y="2839504"/>
                  <a:pt x="873958" y="2850390"/>
                </a:cubicBezTo>
                <a:cubicBezTo>
                  <a:pt x="873958" y="2850390"/>
                  <a:pt x="831281" y="2868389"/>
                  <a:pt x="808644" y="2872162"/>
                </a:cubicBezTo>
                <a:cubicBezTo>
                  <a:pt x="765545" y="2879345"/>
                  <a:pt x="721559" y="2879419"/>
                  <a:pt x="678016" y="2883048"/>
                </a:cubicBezTo>
                <a:cubicBezTo>
                  <a:pt x="678016" y="2883048"/>
                  <a:pt x="632162" y="2873439"/>
                  <a:pt x="612701" y="2861276"/>
                </a:cubicBezTo>
                <a:cubicBezTo>
                  <a:pt x="601607" y="2854342"/>
                  <a:pt x="598187" y="2839505"/>
                  <a:pt x="590930" y="2828619"/>
                </a:cubicBezTo>
                <a:cubicBezTo>
                  <a:pt x="531269" y="2788845"/>
                  <a:pt x="564124" y="2818550"/>
                  <a:pt x="514730" y="2719762"/>
                </a:cubicBezTo>
                <a:cubicBezTo>
                  <a:pt x="502164" y="2711385"/>
                  <a:pt x="493101" y="2705390"/>
                  <a:pt x="486710" y="2701194"/>
                </a:cubicBezTo>
                <a:lnTo>
                  <a:pt x="478920" y="2696135"/>
                </a:lnTo>
                <a:lnTo>
                  <a:pt x="485104" y="2699594"/>
                </a:lnTo>
                <a:cubicBezTo>
                  <a:pt x="490178" y="2702004"/>
                  <a:pt x="489389" y="2699489"/>
                  <a:pt x="460301" y="2676219"/>
                </a:cubicBezTo>
                <a:cubicBezTo>
                  <a:pt x="450085" y="2668046"/>
                  <a:pt x="438530" y="2661705"/>
                  <a:pt x="427644" y="2654448"/>
                </a:cubicBezTo>
                <a:cubicBezTo>
                  <a:pt x="369587" y="2650819"/>
                  <a:pt x="311643" y="2643562"/>
                  <a:pt x="253473" y="2643562"/>
                </a:cubicBezTo>
                <a:cubicBezTo>
                  <a:pt x="241998" y="2643562"/>
                  <a:pt x="229776" y="2647280"/>
                  <a:pt x="220816" y="2654448"/>
                </a:cubicBezTo>
                <a:cubicBezTo>
                  <a:pt x="210600" y="2662621"/>
                  <a:pt x="206301" y="2676219"/>
                  <a:pt x="199044" y="2687105"/>
                </a:cubicBezTo>
                <a:cubicBezTo>
                  <a:pt x="188158" y="2694362"/>
                  <a:pt x="177746" y="2702385"/>
                  <a:pt x="166387" y="2708876"/>
                </a:cubicBezTo>
                <a:cubicBezTo>
                  <a:pt x="152298" y="2716927"/>
                  <a:pt x="135057" y="2719962"/>
                  <a:pt x="122844" y="2730648"/>
                </a:cubicBezTo>
                <a:cubicBezTo>
                  <a:pt x="105359" y="2745948"/>
                  <a:pt x="93815" y="2766933"/>
                  <a:pt x="79301" y="2785076"/>
                </a:cubicBezTo>
                <a:lnTo>
                  <a:pt x="101073" y="2839505"/>
                </a:lnTo>
                <a:lnTo>
                  <a:pt x="93186" y="2847392"/>
                </a:lnTo>
                <a:lnTo>
                  <a:pt x="44976" y="2659898"/>
                </a:lnTo>
                <a:cubicBezTo>
                  <a:pt x="15486" y="2515788"/>
                  <a:pt x="0" y="2366578"/>
                  <a:pt x="0" y="2213750"/>
                </a:cubicBezTo>
                <a:cubicBezTo>
                  <a:pt x="0" y="1678854"/>
                  <a:pt x="189708" y="1188266"/>
                  <a:pt x="505513" y="805600"/>
                </a:cubicBezTo>
                <a:lnTo>
                  <a:pt x="615133" y="684987"/>
                </a:lnTo>
                <a:lnTo>
                  <a:pt x="616845" y="703963"/>
                </a:lnTo>
                <a:cubicBezTo>
                  <a:pt x="619038" y="711332"/>
                  <a:pt x="622374" y="718528"/>
                  <a:pt x="625720" y="725219"/>
                </a:cubicBezTo>
                <a:cubicBezTo>
                  <a:pt x="630310" y="734399"/>
                  <a:pt x="640234" y="739734"/>
                  <a:pt x="647491" y="746991"/>
                </a:cubicBezTo>
                <a:cubicBezTo>
                  <a:pt x="658377" y="750619"/>
                  <a:pt x="670309" y="751973"/>
                  <a:pt x="680148" y="757876"/>
                </a:cubicBezTo>
                <a:cubicBezTo>
                  <a:pt x="688949" y="763156"/>
                  <a:pt x="693906" y="773237"/>
                  <a:pt x="701920" y="779648"/>
                </a:cubicBezTo>
                <a:cubicBezTo>
                  <a:pt x="712136" y="787821"/>
                  <a:pt x="724361" y="793246"/>
                  <a:pt x="734577" y="801419"/>
                </a:cubicBezTo>
                <a:cubicBezTo>
                  <a:pt x="742591" y="807830"/>
                  <a:pt x="747547" y="817911"/>
                  <a:pt x="756348" y="823191"/>
                </a:cubicBezTo>
                <a:cubicBezTo>
                  <a:pt x="827004" y="865584"/>
                  <a:pt x="755615" y="800683"/>
                  <a:pt x="810777" y="855848"/>
                </a:cubicBezTo>
                <a:cubicBezTo>
                  <a:pt x="844452" y="867072"/>
                  <a:pt x="870435" y="877619"/>
                  <a:pt x="908748" y="877619"/>
                </a:cubicBezTo>
                <a:cubicBezTo>
                  <a:pt x="920223" y="877619"/>
                  <a:pt x="933292" y="874847"/>
                  <a:pt x="941406" y="866733"/>
                </a:cubicBezTo>
                <a:cubicBezTo>
                  <a:pt x="949520" y="858619"/>
                  <a:pt x="948663" y="844962"/>
                  <a:pt x="952291" y="834076"/>
                </a:cubicBezTo>
                <a:cubicBezTo>
                  <a:pt x="1002219" y="784151"/>
                  <a:pt x="943759" y="845454"/>
                  <a:pt x="1017606" y="746991"/>
                </a:cubicBezTo>
                <a:cubicBezTo>
                  <a:pt x="1023764" y="738780"/>
                  <a:pt x="1031363" y="731630"/>
                  <a:pt x="1039377" y="725219"/>
                </a:cubicBezTo>
                <a:cubicBezTo>
                  <a:pt x="1073704" y="697757"/>
                  <a:pt x="1112465" y="681676"/>
                  <a:pt x="1159120" y="681676"/>
                </a:cubicBezTo>
                <a:cubicBezTo>
                  <a:pt x="1172203" y="681676"/>
                  <a:pt x="1180891" y="696191"/>
                  <a:pt x="1191777" y="703448"/>
                </a:cubicBezTo>
                <a:cubicBezTo>
                  <a:pt x="1202663" y="707076"/>
                  <a:pt x="1214595" y="708430"/>
                  <a:pt x="1224434" y="714333"/>
                </a:cubicBezTo>
                <a:cubicBezTo>
                  <a:pt x="1233235" y="719613"/>
                  <a:pt x="1238192" y="729694"/>
                  <a:pt x="1246206" y="736105"/>
                </a:cubicBezTo>
                <a:cubicBezTo>
                  <a:pt x="1256422" y="744278"/>
                  <a:pt x="1268647" y="749703"/>
                  <a:pt x="1278863" y="757876"/>
                </a:cubicBezTo>
                <a:cubicBezTo>
                  <a:pt x="1286877" y="764287"/>
                  <a:pt x="1292620" y="773237"/>
                  <a:pt x="1300634" y="779648"/>
                </a:cubicBezTo>
                <a:cubicBezTo>
                  <a:pt x="1376417" y="840276"/>
                  <a:pt x="1288366" y="756494"/>
                  <a:pt x="1365948" y="834076"/>
                </a:cubicBezTo>
                <a:cubicBezTo>
                  <a:pt x="1380462" y="837705"/>
                  <a:pt x="1396109" y="838271"/>
                  <a:pt x="1409491" y="844962"/>
                </a:cubicBezTo>
                <a:cubicBezTo>
                  <a:pt x="1418671" y="849552"/>
                  <a:pt x="1422462" y="861453"/>
                  <a:pt x="1431263" y="866733"/>
                </a:cubicBezTo>
                <a:cubicBezTo>
                  <a:pt x="1441102" y="872637"/>
                  <a:pt x="1453034" y="873990"/>
                  <a:pt x="1463920" y="877619"/>
                </a:cubicBezTo>
                <a:cubicBezTo>
                  <a:pt x="1518349" y="881248"/>
                  <a:pt x="1572657" y="888505"/>
                  <a:pt x="1627206" y="888505"/>
                </a:cubicBezTo>
                <a:cubicBezTo>
                  <a:pt x="1638681" y="888505"/>
                  <a:pt x="1657716" y="888891"/>
                  <a:pt x="1659863" y="877619"/>
                </a:cubicBezTo>
                <a:cubicBezTo>
                  <a:pt x="1673459" y="806240"/>
                  <a:pt x="1667120" y="732476"/>
                  <a:pt x="1670748" y="659905"/>
                </a:cubicBezTo>
                <a:cubicBezTo>
                  <a:pt x="1705902" y="589599"/>
                  <a:pt x="1688584" y="632105"/>
                  <a:pt x="1714291" y="529276"/>
                </a:cubicBezTo>
                <a:cubicBezTo>
                  <a:pt x="1721548" y="522019"/>
                  <a:pt x="1730783" y="516306"/>
                  <a:pt x="1736063" y="507505"/>
                </a:cubicBezTo>
                <a:cubicBezTo>
                  <a:pt x="1750423" y="483571"/>
                  <a:pt x="1738629" y="466450"/>
                  <a:pt x="1768720" y="453076"/>
                </a:cubicBezTo>
                <a:cubicBezTo>
                  <a:pt x="1792860" y="442347"/>
                  <a:pt x="1819520" y="438562"/>
                  <a:pt x="1844920" y="431305"/>
                </a:cubicBezTo>
                <a:cubicBezTo>
                  <a:pt x="1844920" y="431305"/>
                  <a:pt x="1889708" y="442813"/>
                  <a:pt x="1910234" y="453076"/>
                </a:cubicBezTo>
                <a:cubicBezTo>
                  <a:pt x="1919414" y="457666"/>
                  <a:pt x="1924749" y="467591"/>
                  <a:pt x="1932006" y="474848"/>
                </a:cubicBezTo>
                <a:cubicBezTo>
                  <a:pt x="1941257" y="484099"/>
                  <a:pt x="1953777" y="489362"/>
                  <a:pt x="1964663" y="496619"/>
                </a:cubicBezTo>
                <a:cubicBezTo>
                  <a:pt x="1986434" y="511133"/>
                  <a:pt x="2005555" y="530769"/>
                  <a:pt x="2029977" y="540162"/>
                </a:cubicBezTo>
                <a:cubicBezTo>
                  <a:pt x="2053925" y="549373"/>
                  <a:pt x="2080777" y="547419"/>
                  <a:pt x="2106177" y="551048"/>
                </a:cubicBezTo>
                <a:cubicBezTo>
                  <a:pt x="2166051" y="531090"/>
                  <a:pt x="2112406" y="552154"/>
                  <a:pt x="2171491" y="518391"/>
                </a:cubicBezTo>
                <a:cubicBezTo>
                  <a:pt x="2185580" y="510340"/>
                  <a:pt x="2203559" y="508094"/>
                  <a:pt x="2215034" y="496619"/>
                </a:cubicBezTo>
                <a:cubicBezTo>
                  <a:pt x="2223148" y="488505"/>
                  <a:pt x="2224497" y="475348"/>
                  <a:pt x="2225920" y="463962"/>
                </a:cubicBezTo>
                <a:cubicBezTo>
                  <a:pt x="2231788" y="417017"/>
                  <a:pt x="2233177" y="369619"/>
                  <a:pt x="2236806" y="322448"/>
                </a:cubicBezTo>
                <a:lnTo>
                  <a:pt x="2225920" y="289791"/>
                </a:lnTo>
                <a:lnTo>
                  <a:pt x="2204148" y="224476"/>
                </a:lnTo>
                <a:cubicBezTo>
                  <a:pt x="2196891" y="202705"/>
                  <a:pt x="2188971" y="181143"/>
                  <a:pt x="2182377" y="159162"/>
                </a:cubicBezTo>
                <a:cubicBezTo>
                  <a:pt x="2179532" y="149679"/>
                  <a:pt x="2167920" y="95152"/>
                  <a:pt x="2160606" y="82962"/>
                </a:cubicBezTo>
                <a:cubicBezTo>
                  <a:pt x="2155326" y="74161"/>
                  <a:pt x="2145245" y="69205"/>
                  <a:pt x="2138834" y="61191"/>
                </a:cubicBezTo>
                <a:cubicBezTo>
                  <a:pt x="2130661" y="50975"/>
                  <a:pt x="2124320" y="39419"/>
                  <a:pt x="2117063" y="28533"/>
                </a:cubicBezTo>
                <a:cubicBezTo>
                  <a:pt x="2055502" y="8014"/>
                  <a:pt x="2095231" y="25433"/>
                  <a:pt x="2089270" y="11686"/>
                </a:cubicBezTo>
                <a:lnTo>
                  <a:pt x="2085303" y="6486"/>
                </a:lnTo>
                <a:lnTo>
                  <a:pt x="2213750" y="0"/>
                </a:lnTo>
                <a:close/>
              </a:path>
            </a:pathLst>
          </a:custGeom>
          <a:solidFill>
            <a:srgbClr val="0070C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87" name="Google Shape;387;p6"/>
          <p:cNvSpPr/>
          <p:nvPr/>
        </p:nvSpPr>
        <p:spPr>
          <a:xfrm>
            <a:off x="1513892" y="1525152"/>
            <a:ext cx="5450" cy="5943"/>
          </a:xfrm>
          <a:custGeom>
            <a:rect b="b" l="l" r="r" t="t"/>
            <a:pathLst>
              <a:path extrusionOk="0" h="5943" w="5450">
                <a:moveTo>
                  <a:pt x="5444" y="21"/>
                </a:moveTo>
                <a:cubicBezTo>
                  <a:pt x="5344" y="220"/>
                  <a:pt x="3925" y="1818"/>
                  <a:pt x="212" y="5725"/>
                </a:cubicBezTo>
                <a:lnTo>
                  <a:pt x="0" y="5943"/>
                </a:lnTo>
                <a:lnTo>
                  <a:pt x="2754" y="2705"/>
                </a:lnTo>
                <a:cubicBezTo>
                  <a:pt x="4321" y="1020"/>
                  <a:pt x="5542" y="-179"/>
                  <a:pt x="5444" y="2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88" name="Google Shape;388;p6"/>
          <p:cNvSpPr/>
          <p:nvPr/>
        </p:nvSpPr>
        <p:spPr>
          <a:xfrm>
            <a:off x="1292393" y="1661846"/>
            <a:ext cx="34391" cy="20893"/>
          </a:xfrm>
          <a:custGeom>
            <a:rect b="b" l="l" r="r" t="t"/>
            <a:pathLst>
              <a:path extrusionOk="0" h="20893" w="34391">
                <a:moveTo>
                  <a:pt x="34391" y="0"/>
                </a:moveTo>
                <a:lnTo>
                  <a:pt x="33474" y="3670"/>
                </a:lnTo>
                <a:cubicBezTo>
                  <a:pt x="29845" y="14556"/>
                  <a:pt x="18960" y="18184"/>
                  <a:pt x="6260" y="19999"/>
                </a:cubicBezTo>
                <a:lnTo>
                  <a:pt x="0" y="20893"/>
                </a:lnTo>
                <a:lnTo>
                  <a:pt x="34391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89" name="Google Shape;389;p6"/>
          <p:cNvSpPr/>
          <p:nvPr/>
        </p:nvSpPr>
        <p:spPr>
          <a:xfrm>
            <a:off x="3508677" y="1870465"/>
            <a:ext cx="5935" cy="5443"/>
          </a:xfrm>
          <a:custGeom>
            <a:rect b="b" l="l" r="r" t="t"/>
            <a:pathLst>
              <a:path extrusionOk="0" h="5443" w="5935">
                <a:moveTo>
                  <a:pt x="5914" y="6"/>
                </a:moveTo>
                <a:cubicBezTo>
                  <a:pt x="6114" y="-92"/>
                  <a:pt x="4915" y="1129"/>
                  <a:pt x="3230" y="2696"/>
                </a:cubicBezTo>
                <a:lnTo>
                  <a:pt x="0" y="5443"/>
                </a:lnTo>
                <a:lnTo>
                  <a:pt x="211" y="5238"/>
                </a:lnTo>
                <a:cubicBezTo>
                  <a:pt x="4118" y="1524"/>
                  <a:pt x="5715" y="105"/>
                  <a:pt x="5914" y="6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0" name="Google Shape;390;p6"/>
          <p:cNvSpPr/>
          <p:nvPr/>
        </p:nvSpPr>
        <p:spPr>
          <a:xfrm>
            <a:off x="989303" y="1877257"/>
            <a:ext cx="439" cy="1703"/>
          </a:xfrm>
          <a:custGeom>
            <a:rect b="b" l="l" r="r" t="t"/>
            <a:pathLst>
              <a:path extrusionOk="0" h="1703" w="439">
                <a:moveTo>
                  <a:pt x="286" y="453"/>
                </a:moveTo>
                <a:cubicBezTo>
                  <a:pt x="512" y="-325"/>
                  <a:pt x="532" y="-198"/>
                  <a:pt x="30" y="1603"/>
                </a:cubicBezTo>
                <a:lnTo>
                  <a:pt x="0" y="1703"/>
                </a:lnTo>
                <a:lnTo>
                  <a:pt x="286" y="453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1" name="Google Shape;391;p6"/>
          <p:cNvSpPr/>
          <p:nvPr/>
        </p:nvSpPr>
        <p:spPr>
          <a:xfrm>
            <a:off x="838193" y="1902142"/>
            <a:ext cx="143810" cy="132540"/>
          </a:xfrm>
          <a:custGeom>
            <a:rect b="b" l="l" r="r" t="t"/>
            <a:pathLst>
              <a:path extrusionOk="0" h="132540" w="143810">
                <a:moveTo>
                  <a:pt x="143810" y="0"/>
                </a:moveTo>
                <a:lnTo>
                  <a:pt x="139331" y="13744"/>
                </a:lnTo>
                <a:cubicBezTo>
                  <a:pt x="128445" y="24630"/>
                  <a:pt x="116529" y="34575"/>
                  <a:pt x="106674" y="46401"/>
                </a:cubicBezTo>
                <a:cubicBezTo>
                  <a:pt x="98298" y="56452"/>
                  <a:pt x="95118" y="70885"/>
                  <a:pt x="84902" y="79058"/>
                </a:cubicBezTo>
                <a:cubicBezTo>
                  <a:pt x="47346" y="109103"/>
                  <a:pt x="49337" y="96592"/>
                  <a:pt x="52918" y="88268"/>
                </a:cubicBezTo>
                <a:lnTo>
                  <a:pt x="54463" y="85212"/>
                </a:lnTo>
                <a:lnTo>
                  <a:pt x="54737" y="84765"/>
                </a:lnTo>
                <a:cubicBezTo>
                  <a:pt x="55816" y="82878"/>
                  <a:pt x="55809" y="82713"/>
                  <a:pt x="55308" y="83540"/>
                </a:cubicBezTo>
                <a:lnTo>
                  <a:pt x="54463" y="85212"/>
                </a:lnTo>
                <a:lnTo>
                  <a:pt x="47645" y="96325"/>
                </a:lnTo>
                <a:cubicBezTo>
                  <a:pt x="43799" y="102387"/>
                  <a:pt x="38273" y="110903"/>
                  <a:pt x="30474" y="122601"/>
                </a:cubicBezTo>
                <a:cubicBezTo>
                  <a:pt x="27246" y="123677"/>
                  <a:pt x="22450" y="124938"/>
                  <a:pt x="17017" y="126553"/>
                </a:cubicBezTo>
                <a:lnTo>
                  <a:pt x="0" y="132540"/>
                </a:lnTo>
                <a:lnTo>
                  <a:pt x="9603" y="121974"/>
                </a:lnTo>
                <a:lnTo>
                  <a:pt x="14381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2" name="Google Shape;392;p6"/>
          <p:cNvSpPr/>
          <p:nvPr/>
        </p:nvSpPr>
        <p:spPr>
          <a:xfrm>
            <a:off x="814238" y="2034683"/>
            <a:ext cx="23955" cy="26029"/>
          </a:xfrm>
          <a:custGeom>
            <a:rect b="b" l="l" r="r" t="t"/>
            <a:pathLst>
              <a:path extrusionOk="0" h="26029" w="23955">
                <a:moveTo>
                  <a:pt x="23955" y="0"/>
                </a:moveTo>
                <a:lnTo>
                  <a:pt x="299" y="26029"/>
                </a:lnTo>
                <a:lnTo>
                  <a:pt x="0" y="22718"/>
                </a:lnTo>
                <a:cubicBezTo>
                  <a:pt x="1758" y="12171"/>
                  <a:pt x="12137" y="5083"/>
                  <a:pt x="23691" y="93"/>
                </a:cubicBezTo>
                <a:lnTo>
                  <a:pt x="23955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3" name="Google Shape;393;p6"/>
          <p:cNvSpPr/>
          <p:nvPr/>
        </p:nvSpPr>
        <p:spPr>
          <a:xfrm>
            <a:off x="4293377" y="2305642"/>
            <a:ext cx="2148" cy="1173"/>
          </a:xfrm>
          <a:custGeom>
            <a:rect b="b" l="l" r="r" t="t"/>
            <a:pathLst>
              <a:path extrusionOk="0" h="1173" w="2148">
                <a:moveTo>
                  <a:pt x="0" y="0"/>
                </a:moveTo>
                <a:lnTo>
                  <a:pt x="1675" y="847"/>
                </a:lnTo>
                <a:cubicBezTo>
                  <a:pt x="2502" y="1348"/>
                  <a:pt x="2337" y="1355"/>
                  <a:pt x="450" y="27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4" name="Google Shape;394;p6"/>
          <p:cNvSpPr/>
          <p:nvPr/>
        </p:nvSpPr>
        <p:spPr>
          <a:xfrm>
            <a:off x="4505031" y="2591369"/>
            <a:ext cx="436" cy="1689"/>
          </a:xfrm>
          <a:custGeom>
            <a:rect b="b" l="l" r="r" t="t"/>
            <a:pathLst>
              <a:path extrusionOk="0" h="1689" w="436">
                <a:moveTo>
                  <a:pt x="153" y="453"/>
                </a:moveTo>
                <a:lnTo>
                  <a:pt x="436" y="1689"/>
                </a:lnTo>
                <a:lnTo>
                  <a:pt x="410" y="1603"/>
                </a:lnTo>
                <a:cubicBezTo>
                  <a:pt x="-93" y="-198"/>
                  <a:pt x="-73" y="-325"/>
                  <a:pt x="153" y="453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5" name="Google Shape;395;p6"/>
          <p:cNvSpPr/>
          <p:nvPr/>
        </p:nvSpPr>
        <p:spPr>
          <a:xfrm>
            <a:off x="672556" y="4068175"/>
            <a:ext cx="5768" cy="3685"/>
          </a:xfrm>
          <a:custGeom>
            <a:rect b="b" l="l" r="r" t="t"/>
            <a:pathLst>
              <a:path extrusionOk="0" h="3685" w="5768">
                <a:moveTo>
                  <a:pt x="631" y="444"/>
                </a:moveTo>
                <a:cubicBezTo>
                  <a:pt x="-343" y="-205"/>
                  <a:pt x="-307" y="-228"/>
                  <a:pt x="1571" y="960"/>
                </a:cubicBezTo>
                <a:lnTo>
                  <a:pt x="5768" y="3685"/>
                </a:lnTo>
                <a:lnTo>
                  <a:pt x="5753" y="3677"/>
                </a:lnTo>
                <a:cubicBezTo>
                  <a:pt x="3589" y="2365"/>
                  <a:pt x="1605" y="1092"/>
                  <a:pt x="631" y="444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6" name="Google Shape;396;p6"/>
          <p:cNvSpPr/>
          <p:nvPr/>
        </p:nvSpPr>
        <p:spPr>
          <a:xfrm>
            <a:off x="373599" y="4451637"/>
            <a:ext cx="16751" cy="34773"/>
          </a:xfrm>
          <a:custGeom>
            <a:rect b="b" l="l" r="r" t="t"/>
            <a:pathLst>
              <a:path extrusionOk="0" h="34773" w="16751">
                <a:moveTo>
                  <a:pt x="0" y="0"/>
                </a:moveTo>
                <a:lnTo>
                  <a:pt x="3078" y="3078"/>
                </a:lnTo>
                <a:cubicBezTo>
                  <a:pt x="11192" y="11192"/>
                  <a:pt x="14304" y="22278"/>
                  <a:pt x="16554" y="33956"/>
                </a:cubicBezTo>
                <a:lnTo>
                  <a:pt x="16751" y="3477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7" name="Google Shape;397;p6"/>
          <p:cNvSpPr/>
          <p:nvPr/>
        </p:nvSpPr>
        <p:spPr>
          <a:xfrm>
            <a:off x="390350" y="4486409"/>
            <a:ext cx="119712" cy="229824"/>
          </a:xfrm>
          <a:custGeom>
            <a:rect b="b" l="l" r="r" t="t"/>
            <a:pathLst>
              <a:path extrusionOk="0" h="229824" w="119712">
                <a:moveTo>
                  <a:pt x="0" y="0"/>
                </a:moveTo>
                <a:lnTo>
                  <a:pt x="76242" y="158270"/>
                </a:lnTo>
                <a:lnTo>
                  <a:pt x="119712" y="229824"/>
                </a:lnTo>
                <a:lnTo>
                  <a:pt x="114969" y="223625"/>
                </a:lnTo>
                <a:cubicBezTo>
                  <a:pt x="87558" y="193361"/>
                  <a:pt x="77004" y="218562"/>
                  <a:pt x="51641" y="142477"/>
                </a:cubicBezTo>
                <a:cubicBezTo>
                  <a:pt x="48012" y="131591"/>
                  <a:pt x="43907" y="120853"/>
                  <a:pt x="40755" y="109820"/>
                </a:cubicBezTo>
                <a:cubicBezTo>
                  <a:pt x="36645" y="95435"/>
                  <a:pt x="35763" y="80028"/>
                  <a:pt x="29870" y="66277"/>
                </a:cubicBezTo>
                <a:cubicBezTo>
                  <a:pt x="24716" y="54252"/>
                  <a:pt x="13412" y="45575"/>
                  <a:pt x="8098" y="336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8" name="Google Shape;398;p6"/>
          <p:cNvSpPr/>
          <p:nvPr/>
        </p:nvSpPr>
        <p:spPr>
          <a:xfrm>
            <a:off x="510062" y="4716233"/>
            <a:ext cx="11573" cy="19050"/>
          </a:xfrm>
          <a:custGeom>
            <a:rect b="b" l="l" r="r" t="t"/>
            <a:pathLst>
              <a:path extrusionOk="0" h="19050" w="11573">
                <a:moveTo>
                  <a:pt x="0" y="0"/>
                </a:moveTo>
                <a:lnTo>
                  <a:pt x="8129" y="10624"/>
                </a:lnTo>
                <a:lnTo>
                  <a:pt x="11573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9" name="Google Shape;399;p6"/>
          <p:cNvSpPr/>
          <p:nvPr/>
        </p:nvSpPr>
        <p:spPr>
          <a:xfrm>
            <a:off x="521635" y="4735284"/>
            <a:ext cx="25989" cy="42779"/>
          </a:xfrm>
          <a:custGeom>
            <a:rect b="b" l="l" r="r" t="t"/>
            <a:pathLst>
              <a:path extrusionOk="0" h="42779" w="25989">
                <a:moveTo>
                  <a:pt x="0" y="0"/>
                </a:moveTo>
                <a:lnTo>
                  <a:pt x="25989" y="42779"/>
                </a:lnTo>
                <a:lnTo>
                  <a:pt x="7442" y="24231"/>
                </a:lnTo>
                <a:cubicBezTo>
                  <a:pt x="5627" y="18788"/>
                  <a:pt x="4497" y="13011"/>
                  <a:pt x="3025" y="7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0" name="Google Shape;400;p6"/>
          <p:cNvSpPr/>
          <p:nvPr/>
        </p:nvSpPr>
        <p:spPr>
          <a:xfrm>
            <a:off x="547624" y="4778063"/>
            <a:ext cx="94047" cy="134985"/>
          </a:xfrm>
          <a:custGeom>
            <a:rect b="b" l="l" r="r" t="t"/>
            <a:pathLst>
              <a:path extrusionOk="0" h="134985" w="94047">
                <a:moveTo>
                  <a:pt x="0" y="0"/>
                </a:moveTo>
                <a:lnTo>
                  <a:pt x="3224" y="3224"/>
                </a:lnTo>
                <a:cubicBezTo>
                  <a:pt x="13440" y="11397"/>
                  <a:pt x="27708" y="14779"/>
                  <a:pt x="35881" y="24995"/>
                </a:cubicBezTo>
                <a:cubicBezTo>
                  <a:pt x="43049" y="33955"/>
                  <a:pt x="43138" y="46766"/>
                  <a:pt x="46767" y="57652"/>
                </a:cubicBezTo>
                <a:cubicBezTo>
                  <a:pt x="57653" y="61281"/>
                  <a:pt x="71310" y="60424"/>
                  <a:pt x="79424" y="68538"/>
                </a:cubicBezTo>
                <a:cubicBezTo>
                  <a:pt x="87538" y="76652"/>
                  <a:pt x="88424" y="89877"/>
                  <a:pt x="90310" y="101195"/>
                </a:cubicBezTo>
                <a:cubicBezTo>
                  <a:pt x="90539" y="102567"/>
                  <a:pt x="91668" y="113102"/>
                  <a:pt x="93320" y="128391"/>
                </a:cubicBezTo>
                <a:lnTo>
                  <a:pt x="94047" y="134985"/>
                </a:lnTo>
                <a:lnTo>
                  <a:pt x="29854" y="491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1" name="Google Shape;401;p6"/>
          <p:cNvSpPr/>
          <p:nvPr/>
        </p:nvSpPr>
        <p:spPr>
          <a:xfrm>
            <a:off x="981192" y="5276070"/>
            <a:ext cx="257214" cy="187343"/>
          </a:xfrm>
          <a:custGeom>
            <a:rect b="b" l="l" r="r" t="t"/>
            <a:pathLst>
              <a:path extrusionOk="0" h="187343" w="257214">
                <a:moveTo>
                  <a:pt x="0" y="0"/>
                </a:moveTo>
                <a:lnTo>
                  <a:pt x="15970" y="5960"/>
                </a:lnTo>
                <a:cubicBezTo>
                  <a:pt x="25150" y="10550"/>
                  <a:pt x="28941" y="22451"/>
                  <a:pt x="37742" y="27731"/>
                </a:cubicBezTo>
                <a:cubicBezTo>
                  <a:pt x="116509" y="74990"/>
                  <a:pt x="20017" y="-11765"/>
                  <a:pt x="103056" y="71274"/>
                </a:cubicBezTo>
                <a:cubicBezTo>
                  <a:pt x="163062" y="91277"/>
                  <a:pt x="113510" y="69350"/>
                  <a:pt x="179256" y="125703"/>
                </a:cubicBezTo>
                <a:cubicBezTo>
                  <a:pt x="189189" y="134217"/>
                  <a:pt x="201697" y="139301"/>
                  <a:pt x="211913" y="147474"/>
                </a:cubicBezTo>
                <a:cubicBezTo>
                  <a:pt x="219927" y="153885"/>
                  <a:pt x="225671" y="162834"/>
                  <a:pt x="233685" y="169245"/>
                </a:cubicBezTo>
                <a:cubicBezTo>
                  <a:pt x="240185" y="174445"/>
                  <a:pt x="245241" y="178436"/>
                  <a:pt x="249220" y="181491"/>
                </a:cubicBezTo>
                <a:lnTo>
                  <a:pt x="257214" y="187343"/>
                </a:lnTo>
                <a:lnTo>
                  <a:pt x="194233" y="149081"/>
                </a:lnTo>
                <a:cubicBezTo>
                  <a:pt x="135347" y="109299"/>
                  <a:pt x="78478" y="66757"/>
                  <a:pt x="23812" y="2164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2" name="Google Shape;402;p6"/>
          <p:cNvSpPr/>
          <p:nvPr/>
        </p:nvSpPr>
        <p:spPr>
          <a:xfrm>
            <a:off x="1238406" y="5463413"/>
            <a:ext cx="1713" cy="1041"/>
          </a:xfrm>
          <a:custGeom>
            <a:rect b="b" l="l" r="r" t="t"/>
            <a:pathLst>
              <a:path extrusionOk="0" h="1041" w="1713">
                <a:moveTo>
                  <a:pt x="0" y="0"/>
                </a:moveTo>
                <a:lnTo>
                  <a:pt x="1713" y="1041"/>
                </a:lnTo>
                <a:lnTo>
                  <a:pt x="1067" y="78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3" name="Google Shape;403;p6"/>
          <p:cNvSpPr/>
          <p:nvPr/>
        </p:nvSpPr>
        <p:spPr>
          <a:xfrm>
            <a:off x="1240119" y="5464454"/>
            <a:ext cx="98209" cy="59663"/>
          </a:xfrm>
          <a:custGeom>
            <a:rect b="b" l="l" r="r" t="t"/>
            <a:pathLst>
              <a:path extrusionOk="0" h="59663" w="98209">
                <a:moveTo>
                  <a:pt x="0" y="0"/>
                </a:moveTo>
                <a:lnTo>
                  <a:pt x="6793" y="2728"/>
                </a:lnTo>
                <a:cubicBezTo>
                  <a:pt x="9914" y="2339"/>
                  <a:pt x="13243" y="105"/>
                  <a:pt x="40072" y="13519"/>
                </a:cubicBezTo>
                <a:cubicBezTo>
                  <a:pt x="51774" y="19370"/>
                  <a:pt x="61843" y="28033"/>
                  <a:pt x="72729" y="35290"/>
                </a:cubicBezTo>
                <a:cubicBezTo>
                  <a:pt x="81268" y="40983"/>
                  <a:pt x="88258" y="48529"/>
                  <a:pt x="95061" y="56322"/>
                </a:cubicBezTo>
                <a:lnTo>
                  <a:pt x="98209" y="5966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4" name="Google Shape;404;p6"/>
          <p:cNvSpPr/>
          <p:nvPr/>
        </p:nvSpPr>
        <p:spPr>
          <a:xfrm>
            <a:off x="1338328" y="5524116"/>
            <a:ext cx="155916" cy="77576"/>
          </a:xfrm>
          <a:custGeom>
            <a:rect b="b" l="l" r="r" t="t"/>
            <a:pathLst>
              <a:path extrusionOk="0" h="77576" w="155916">
                <a:moveTo>
                  <a:pt x="0" y="0"/>
                </a:moveTo>
                <a:lnTo>
                  <a:pt x="19621" y="11920"/>
                </a:lnTo>
                <a:lnTo>
                  <a:pt x="155916" y="77576"/>
                </a:lnTo>
                <a:lnTo>
                  <a:pt x="146462" y="76991"/>
                </a:lnTo>
                <a:cubicBezTo>
                  <a:pt x="135122" y="76179"/>
                  <a:pt x="121547" y="75089"/>
                  <a:pt x="105149" y="73598"/>
                </a:cubicBezTo>
                <a:cubicBezTo>
                  <a:pt x="48436" y="54695"/>
                  <a:pt x="93414" y="75096"/>
                  <a:pt x="50720" y="40941"/>
                </a:cubicBezTo>
                <a:cubicBezTo>
                  <a:pt x="40504" y="32768"/>
                  <a:pt x="27996" y="27684"/>
                  <a:pt x="18063" y="1917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5" name="Google Shape;405;p6"/>
          <p:cNvSpPr/>
          <p:nvPr/>
        </p:nvSpPr>
        <p:spPr>
          <a:xfrm>
            <a:off x="1494244" y="5601693"/>
            <a:ext cx="169280" cy="65199"/>
          </a:xfrm>
          <a:custGeom>
            <a:rect b="b" l="l" r="r" t="t"/>
            <a:pathLst>
              <a:path extrusionOk="0" h="65199" w="169280">
                <a:moveTo>
                  <a:pt x="0" y="0"/>
                </a:moveTo>
                <a:lnTo>
                  <a:pt x="18448" y="1142"/>
                </a:lnTo>
                <a:cubicBezTo>
                  <a:pt x="63191" y="3420"/>
                  <a:pt x="48621" y="123"/>
                  <a:pt x="101633" y="17794"/>
                </a:cubicBezTo>
                <a:cubicBezTo>
                  <a:pt x="123404" y="25051"/>
                  <a:pt x="150720" y="23338"/>
                  <a:pt x="166947" y="39565"/>
                </a:cubicBezTo>
                <a:cubicBezTo>
                  <a:pt x="171004" y="43622"/>
                  <a:pt x="169190" y="49065"/>
                  <a:pt x="165908" y="54854"/>
                </a:cubicBezTo>
                <a:lnTo>
                  <a:pt x="160043" y="65199"/>
                </a:lnTo>
                <a:lnTo>
                  <a:pt x="57219" y="2756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6" name="Google Shape;406;p6"/>
          <p:cNvSpPr/>
          <p:nvPr/>
        </p:nvSpPr>
        <p:spPr>
          <a:xfrm>
            <a:off x="1650305" y="5666891"/>
            <a:ext cx="291854" cy="84968"/>
          </a:xfrm>
          <a:custGeom>
            <a:rect b="b" l="l" r="r" t="t"/>
            <a:pathLst>
              <a:path extrusionOk="0" h="84968" w="291854">
                <a:moveTo>
                  <a:pt x="3982" y="0"/>
                </a:moveTo>
                <a:lnTo>
                  <a:pt x="104548" y="36807"/>
                </a:lnTo>
                <a:lnTo>
                  <a:pt x="291854" y="84968"/>
                </a:lnTo>
                <a:lnTo>
                  <a:pt x="277741" y="82317"/>
                </a:lnTo>
                <a:cubicBezTo>
                  <a:pt x="266847" y="80552"/>
                  <a:pt x="254087" y="79089"/>
                  <a:pt x="206829" y="72338"/>
                </a:cubicBezTo>
                <a:cubicBezTo>
                  <a:pt x="185058" y="65081"/>
                  <a:pt x="163779" y="56132"/>
                  <a:pt x="141515" y="50566"/>
                </a:cubicBezTo>
                <a:cubicBezTo>
                  <a:pt x="127001" y="46938"/>
                  <a:pt x="112302" y="43980"/>
                  <a:pt x="97972" y="39681"/>
                </a:cubicBezTo>
                <a:cubicBezTo>
                  <a:pt x="75990" y="33087"/>
                  <a:pt x="54429" y="25166"/>
                  <a:pt x="32657" y="17909"/>
                </a:cubicBezTo>
                <a:lnTo>
                  <a:pt x="0" y="7023"/>
                </a:lnTo>
                <a:lnTo>
                  <a:pt x="3982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1942159" y="5751859"/>
            <a:ext cx="47904" cy="9908"/>
          </a:xfrm>
          <a:custGeom>
            <a:rect b="b" l="l" r="r" t="t"/>
            <a:pathLst>
              <a:path extrusionOk="0" h="9908" w="47904">
                <a:moveTo>
                  <a:pt x="0" y="0"/>
                </a:moveTo>
                <a:lnTo>
                  <a:pt x="4907" y="922"/>
                </a:lnTo>
                <a:cubicBezTo>
                  <a:pt x="13500" y="2655"/>
                  <a:pt x="25706" y="5162"/>
                  <a:pt x="45603" y="9141"/>
                </a:cubicBezTo>
                <a:lnTo>
                  <a:pt x="47904" y="9908"/>
                </a:lnTo>
                <a:lnTo>
                  <a:pt x="24847" y="638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3997936" y="2887435"/>
            <a:ext cx="578552" cy="418184"/>
          </a:xfrm>
          <a:custGeom>
            <a:rect b="b" l="l" r="r" t="t"/>
            <a:pathLst>
              <a:path extrusionOk="0" h="418184" w="578552">
                <a:moveTo>
                  <a:pt x="141515" y="21772"/>
                </a:moveTo>
                <a:cubicBezTo>
                  <a:pt x="163286" y="3629"/>
                  <a:pt x="214225" y="15706"/>
                  <a:pt x="250372" y="10886"/>
                </a:cubicBezTo>
                <a:cubicBezTo>
                  <a:pt x="268712" y="8441"/>
                  <a:pt x="286298" y="0"/>
                  <a:pt x="304800" y="0"/>
                </a:cubicBezTo>
                <a:cubicBezTo>
                  <a:pt x="355729" y="0"/>
                  <a:pt x="406400" y="7257"/>
                  <a:pt x="457200" y="10886"/>
                </a:cubicBezTo>
                <a:cubicBezTo>
                  <a:pt x="532130" y="85816"/>
                  <a:pt x="408478" y="-42426"/>
                  <a:pt x="500743" y="76200"/>
                </a:cubicBezTo>
                <a:cubicBezTo>
                  <a:pt x="516496" y="96453"/>
                  <a:pt x="555172" y="130629"/>
                  <a:pt x="555172" y="130629"/>
                </a:cubicBezTo>
                <a:cubicBezTo>
                  <a:pt x="558801" y="141515"/>
                  <a:pt x="563275" y="152154"/>
                  <a:pt x="566058" y="163286"/>
                </a:cubicBezTo>
                <a:cubicBezTo>
                  <a:pt x="581506" y="225080"/>
                  <a:pt x="583885" y="255266"/>
                  <a:pt x="566058" y="326572"/>
                </a:cubicBezTo>
                <a:cubicBezTo>
                  <a:pt x="563569" y="336529"/>
                  <a:pt x="553815" y="344531"/>
                  <a:pt x="544286" y="348343"/>
                </a:cubicBezTo>
                <a:cubicBezTo>
                  <a:pt x="516504" y="359456"/>
                  <a:pt x="485587" y="360653"/>
                  <a:pt x="457200" y="370115"/>
                </a:cubicBezTo>
                <a:lnTo>
                  <a:pt x="424543" y="381000"/>
                </a:lnTo>
                <a:cubicBezTo>
                  <a:pt x="360293" y="445252"/>
                  <a:pt x="405707" y="410686"/>
                  <a:pt x="217715" y="391886"/>
                </a:cubicBezTo>
                <a:cubicBezTo>
                  <a:pt x="206297" y="390744"/>
                  <a:pt x="195089" y="386572"/>
                  <a:pt x="185058" y="381000"/>
                </a:cubicBezTo>
                <a:cubicBezTo>
                  <a:pt x="162185" y="368293"/>
                  <a:pt x="119743" y="337458"/>
                  <a:pt x="119743" y="337458"/>
                </a:cubicBezTo>
                <a:cubicBezTo>
                  <a:pt x="109853" y="322622"/>
                  <a:pt x="93438" y="293372"/>
                  <a:pt x="76200" y="283029"/>
                </a:cubicBezTo>
                <a:cubicBezTo>
                  <a:pt x="66361" y="277125"/>
                  <a:pt x="54429" y="275772"/>
                  <a:pt x="43543" y="272143"/>
                </a:cubicBezTo>
                <a:cubicBezTo>
                  <a:pt x="39915" y="261257"/>
                  <a:pt x="38562" y="249325"/>
                  <a:pt x="32658" y="239486"/>
                </a:cubicBezTo>
                <a:cubicBezTo>
                  <a:pt x="-12173" y="164769"/>
                  <a:pt x="30840" y="277576"/>
                  <a:pt x="0" y="185058"/>
                </a:cubicBezTo>
                <a:cubicBezTo>
                  <a:pt x="16394" y="135876"/>
                  <a:pt x="-1259" y="158221"/>
                  <a:pt x="54429" y="141515"/>
                </a:cubicBezTo>
                <a:cubicBezTo>
                  <a:pt x="76410" y="134921"/>
                  <a:pt x="119743" y="119743"/>
                  <a:pt x="119743" y="119743"/>
                </a:cubicBezTo>
                <a:cubicBezTo>
                  <a:pt x="149213" y="90275"/>
                  <a:pt x="119744" y="39915"/>
                  <a:pt x="141515" y="21772"/>
                </a:cubicBez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09" name="Google Shape;409;p6"/>
          <p:cNvSpPr/>
          <p:nvPr/>
        </p:nvSpPr>
        <p:spPr>
          <a:xfrm>
            <a:off x="5151822" y="3823607"/>
            <a:ext cx="1034143" cy="635660"/>
          </a:xfrm>
          <a:custGeom>
            <a:rect b="b" l="l" r="r" t="t"/>
            <a:pathLst>
              <a:path extrusionOk="0" h="635660" w="1034143">
                <a:moveTo>
                  <a:pt x="293914" y="0"/>
                </a:moveTo>
                <a:cubicBezTo>
                  <a:pt x="399143" y="3629"/>
                  <a:pt x="504768" y="1058"/>
                  <a:pt x="609600" y="10886"/>
                </a:cubicBezTo>
                <a:cubicBezTo>
                  <a:pt x="622626" y="12107"/>
                  <a:pt x="633006" y="23406"/>
                  <a:pt x="642257" y="32657"/>
                </a:cubicBezTo>
                <a:cubicBezTo>
                  <a:pt x="651508" y="41908"/>
                  <a:pt x="656772" y="54428"/>
                  <a:pt x="664029" y="65314"/>
                </a:cubicBezTo>
                <a:cubicBezTo>
                  <a:pt x="703724" y="184407"/>
                  <a:pt x="640417" y="4022"/>
                  <a:pt x="696686" y="130628"/>
                </a:cubicBezTo>
                <a:cubicBezTo>
                  <a:pt x="715667" y="173336"/>
                  <a:pt x="704928" y="194180"/>
                  <a:pt x="740229" y="217714"/>
                </a:cubicBezTo>
                <a:cubicBezTo>
                  <a:pt x="753731" y="226715"/>
                  <a:pt x="769683" y="231435"/>
                  <a:pt x="783772" y="239486"/>
                </a:cubicBezTo>
                <a:cubicBezTo>
                  <a:pt x="795131" y="245977"/>
                  <a:pt x="804727" y="255406"/>
                  <a:pt x="816429" y="261257"/>
                </a:cubicBezTo>
                <a:cubicBezTo>
                  <a:pt x="826692" y="266389"/>
                  <a:pt x="838823" y="267011"/>
                  <a:pt x="849086" y="272143"/>
                </a:cubicBezTo>
                <a:cubicBezTo>
                  <a:pt x="860788" y="277994"/>
                  <a:pt x="869788" y="288601"/>
                  <a:pt x="881743" y="293914"/>
                </a:cubicBezTo>
                <a:cubicBezTo>
                  <a:pt x="902714" y="303235"/>
                  <a:pt x="947057" y="315686"/>
                  <a:pt x="947057" y="315686"/>
                </a:cubicBezTo>
                <a:cubicBezTo>
                  <a:pt x="989583" y="358210"/>
                  <a:pt x="951451" y="313589"/>
                  <a:pt x="979714" y="370114"/>
                </a:cubicBezTo>
                <a:cubicBezTo>
                  <a:pt x="985565" y="381816"/>
                  <a:pt x="996172" y="390816"/>
                  <a:pt x="1001486" y="402771"/>
                </a:cubicBezTo>
                <a:cubicBezTo>
                  <a:pt x="1016627" y="436839"/>
                  <a:pt x="1025097" y="475444"/>
                  <a:pt x="1034143" y="511628"/>
                </a:cubicBezTo>
                <a:cubicBezTo>
                  <a:pt x="1030514" y="551542"/>
                  <a:pt x="1041181" y="595523"/>
                  <a:pt x="1023257" y="631371"/>
                </a:cubicBezTo>
                <a:cubicBezTo>
                  <a:pt x="1016566" y="644752"/>
                  <a:pt x="994501" y="622761"/>
                  <a:pt x="979714" y="620486"/>
                </a:cubicBezTo>
                <a:cubicBezTo>
                  <a:pt x="947238" y="615490"/>
                  <a:pt x="914400" y="613229"/>
                  <a:pt x="881743" y="609600"/>
                </a:cubicBezTo>
                <a:cubicBezTo>
                  <a:pt x="870857" y="605971"/>
                  <a:pt x="859349" y="603846"/>
                  <a:pt x="849086" y="598714"/>
                </a:cubicBezTo>
                <a:cubicBezTo>
                  <a:pt x="837384" y="592863"/>
                  <a:pt x="828384" y="582256"/>
                  <a:pt x="816429" y="576943"/>
                </a:cubicBezTo>
                <a:cubicBezTo>
                  <a:pt x="795458" y="567622"/>
                  <a:pt x="772886" y="562428"/>
                  <a:pt x="751114" y="555171"/>
                </a:cubicBezTo>
                <a:lnTo>
                  <a:pt x="718457" y="544286"/>
                </a:lnTo>
                <a:cubicBezTo>
                  <a:pt x="636474" y="489629"/>
                  <a:pt x="740663" y="553802"/>
                  <a:pt x="642257" y="511628"/>
                </a:cubicBezTo>
                <a:cubicBezTo>
                  <a:pt x="630232" y="506474"/>
                  <a:pt x="621555" y="495170"/>
                  <a:pt x="609600" y="489857"/>
                </a:cubicBezTo>
                <a:cubicBezTo>
                  <a:pt x="588629" y="480537"/>
                  <a:pt x="544286" y="468086"/>
                  <a:pt x="544286" y="468086"/>
                </a:cubicBezTo>
                <a:cubicBezTo>
                  <a:pt x="517213" y="450037"/>
                  <a:pt x="499658" y="436382"/>
                  <a:pt x="468086" y="424543"/>
                </a:cubicBezTo>
                <a:cubicBezTo>
                  <a:pt x="454078" y="419290"/>
                  <a:pt x="439057" y="417286"/>
                  <a:pt x="424543" y="413657"/>
                </a:cubicBezTo>
                <a:cubicBezTo>
                  <a:pt x="391886" y="417286"/>
                  <a:pt x="359430" y="424543"/>
                  <a:pt x="326572" y="424543"/>
                </a:cubicBezTo>
                <a:cubicBezTo>
                  <a:pt x="208913" y="424543"/>
                  <a:pt x="221379" y="425765"/>
                  <a:pt x="152400" y="402771"/>
                </a:cubicBezTo>
                <a:cubicBezTo>
                  <a:pt x="137886" y="388257"/>
                  <a:pt x="124442" y="372586"/>
                  <a:pt x="108857" y="359228"/>
                </a:cubicBezTo>
                <a:cubicBezTo>
                  <a:pt x="98924" y="350714"/>
                  <a:pt x="85451" y="346708"/>
                  <a:pt x="76200" y="337457"/>
                </a:cubicBezTo>
                <a:cubicBezTo>
                  <a:pt x="66949" y="328206"/>
                  <a:pt x="62602" y="315016"/>
                  <a:pt x="54429" y="304800"/>
                </a:cubicBezTo>
                <a:cubicBezTo>
                  <a:pt x="48018" y="296786"/>
                  <a:pt x="39068" y="291042"/>
                  <a:pt x="32657" y="283028"/>
                </a:cubicBezTo>
                <a:cubicBezTo>
                  <a:pt x="8541" y="252883"/>
                  <a:pt x="11498" y="252206"/>
                  <a:pt x="0" y="217714"/>
                </a:cubicBezTo>
                <a:cubicBezTo>
                  <a:pt x="3629" y="185057"/>
                  <a:pt x="2241" y="151443"/>
                  <a:pt x="10886" y="119743"/>
                </a:cubicBezTo>
                <a:cubicBezTo>
                  <a:pt x="18409" y="92158"/>
                  <a:pt x="91065" y="77927"/>
                  <a:pt x="97972" y="76200"/>
                </a:cubicBezTo>
                <a:cubicBezTo>
                  <a:pt x="163774" y="59749"/>
                  <a:pt x="127327" y="70043"/>
                  <a:pt x="206829" y="43543"/>
                </a:cubicBezTo>
                <a:cubicBezTo>
                  <a:pt x="217715" y="39914"/>
                  <a:pt x="228011" y="32657"/>
                  <a:pt x="239486" y="32657"/>
                </a:cubicBezTo>
                <a:lnTo>
                  <a:pt x="293914" y="0"/>
                </a:ln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10" name="Google Shape;410;p6"/>
          <p:cNvSpPr/>
          <p:nvPr/>
        </p:nvSpPr>
        <p:spPr>
          <a:xfrm>
            <a:off x="4955879" y="1842407"/>
            <a:ext cx="1077686" cy="609600"/>
          </a:xfrm>
          <a:custGeom>
            <a:rect b="b" l="l" r="r" t="t"/>
            <a:pathLst>
              <a:path extrusionOk="0" h="609600" w="1077686">
                <a:moveTo>
                  <a:pt x="740229" y="337457"/>
                </a:moveTo>
                <a:cubicBezTo>
                  <a:pt x="732972" y="335643"/>
                  <a:pt x="698495" y="298748"/>
                  <a:pt x="674915" y="283028"/>
                </a:cubicBezTo>
                <a:cubicBezTo>
                  <a:pt x="660573" y="273467"/>
                  <a:pt x="595674" y="262826"/>
                  <a:pt x="587829" y="261257"/>
                </a:cubicBezTo>
                <a:cubicBezTo>
                  <a:pt x="478972" y="264886"/>
                  <a:pt x="369975" y="265554"/>
                  <a:pt x="261257" y="272143"/>
                </a:cubicBezTo>
                <a:cubicBezTo>
                  <a:pt x="230119" y="274030"/>
                  <a:pt x="222264" y="291639"/>
                  <a:pt x="195943" y="304800"/>
                </a:cubicBezTo>
                <a:cubicBezTo>
                  <a:pt x="185680" y="309932"/>
                  <a:pt x="173549" y="310554"/>
                  <a:pt x="163286" y="315686"/>
                </a:cubicBezTo>
                <a:cubicBezTo>
                  <a:pt x="78877" y="357890"/>
                  <a:pt x="180056" y="320981"/>
                  <a:pt x="97972" y="348343"/>
                </a:cubicBezTo>
                <a:cubicBezTo>
                  <a:pt x="90715" y="355600"/>
                  <a:pt x="84214" y="363703"/>
                  <a:pt x="76200" y="370114"/>
                </a:cubicBezTo>
                <a:cubicBezTo>
                  <a:pt x="65984" y="378287"/>
                  <a:pt x="52794" y="382635"/>
                  <a:pt x="43543" y="391886"/>
                </a:cubicBezTo>
                <a:cubicBezTo>
                  <a:pt x="34292" y="401137"/>
                  <a:pt x="29945" y="414327"/>
                  <a:pt x="21772" y="424543"/>
                </a:cubicBezTo>
                <a:cubicBezTo>
                  <a:pt x="15361" y="432557"/>
                  <a:pt x="7257" y="439057"/>
                  <a:pt x="0" y="446314"/>
                </a:cubicBezTo>
                <a:cubicBezTo>
                  <a:pt x="3629" y="464457"/>
                  <a:pt x="4389" y="483419"/>
                  <a:pt x="10886" y="500743"/>
                </a:cubicBezTo>
                <a:cubicBezTo>
                  <a:pt x="15480" y="512993"/>
                  <a:pt x="24143" y="523467"/>
                  <a:pt x="32657" y="533400"/>
                </a:cubicBezTo>
                <a:cubicBezTo>
                  <a:pt x="46015" y="548985"/>
                  <a:pt x="56727" y="570452"/>
                  <a:pt x="76200" y="576943"/>
                </a:cubicBezTo>
                <a:cubicBezTo>
                  <a:pt x="107322" y="587316"/>
                  <a:pt x="118233" y="591880"/>
                  <a:pt x="152400" y="598714"/>
                </a:cubicBezTo>
                <a:cubicBezTo>
                  <a:pt x="174043" y="603043"/>
                  <a:pt x="195943" y="605971"/>
                  <a:pt x="217715" y="609600"/>
                </a:cubicBezTo>
                <a:cubicBezTo>
                  <a:pt x="396236" y="604499"/>
                  <a:pt x="776299" y="597702"/>
                  <a:pt x="957943" y="576943"/>
                </a:cubicBezTo>
                <a:cubicBezTo>
                  <a:pt x="968140" y="575778"/>
                  <a:pt x="972458" y="562428"/>
                  <a:pt x="979715" y="555171"/>
                </a:cubicBezTo>
                <a:cubicBezTo>
                  <a:pt x="1029108" y="456384"/>
                  <a:pt x="1005254" y="495090"/>
                  <a:pt x="1045029" y="435428"/>
                </a:cubicBezTo>
                <a:cubicBezTo>
                  <a:pt x="1079060" y="299312"/>
                  <a:pt x="1035567" y="468544"/>
                  <a:pt x="1066800" y="359228"/>
                </a:cubicBezTo>
                <a:cubicBezTo>
                  <a:pt x="1070910" y="344843"/>
                  <a:pt x="1074057" y="330200"/>
                  <a:pt x="1077686" y="315686"/>
                </a:cubicBezTo>
                <a:cubicBezTo>
                  <a:pt x="1074057" y="239486"/>
                  <a:pt x="1073135" y="163109"/>
                  <a:pt x="1066800" y="87086"/>
                </a:cubicBezTo>
                <a:cubicBezTo>
                  <a:pt x="1065847" y="75651"/>
                  <a:pt x="1061047" y="64691"/>
                  <a:pt x="1055915" y="54428"/>
                </a:cubicBezTo>
                <a:cubicBezTo>
                  <a:pt x="1050064" y="42726"/>
                  <a:pt x="1044194" y="30146"/>
                  <a:pt x="1034143" y="21771"/>
                </a:cubicBezTo>
                <a:cubicBezTo>
                  <a:pt x="1021677" y="11383"/>
                  <a:pt x="1005114" y="7257"/>
                  <a:pt x="990600" y="0"/>
                </a:cubicBezTo>
                <a:cubicBezTo>
                  <a:pt x="903222" y="7944"/>
                  <a:pt x="889387" y="-9998"/>
                  <a:pt x="838200" y="32657"/>
                </a:cubicBezTo>
                <a:cubicBezTo>
                  <a:pt x="826373" y="42512"/>
                  <a:pt x="816429" y="54428"/>
                  <a:pt x="805543" y="65314"/>
                </a:cubicBezTo>
                <a:cubicBezTo>
                  <a:pt x="801914" y="79828"/>
                  <a:pt x="798956" y="94527"/>
                  <a:pt x="794657" y="108857"/>
                </a:cubicBezTo>
                <a:cubicBezTo>
                  <a:pt x="794640" y="108912"/>
                  <a:pt x="767452" y="190472"/>
                  <a:pt x="762000" y="206828"/>
                </a:cubicBezTo>
                <a:lnTo>
                  <a:pt x="740229" y="272143"/>
                </a:lnTo>
                <a:lnTo>
                  <a:pt x="718457" y="293914"/>
                </a:lnTo>
                <a:cubicBezTo>
                  <a:pt x="705949" y="331439"/>
                  <a:pt x="747486" y="339271"/>
                  <a:pt x="740229" y="337457"/>
                </a:cubicBezTo>
                <a:close/>
              </a:path>
            </a:pathLst>
          </a:custGeom>
          <a:solidFill>
            <a:schemeClr val="lt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11" name="Google Shape;411;p6"/>
          <p:cNvSpPr/>
          <p:nvPr/>
        </p:nvSpPr>
        <p:spPr>
          <a:xfrm>
            <a:off x="2871443" y="5009155"/>
            <a:ext cx="914400" cy="9144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12" name="Google Shape;412;p6"/>
          <p:cNvSpPr/>
          <p:nvPr/>
        </p:nvSpPr>
        <p:spPr>
          <a:xfrm>
            <a:off x="2744112" y="5009155"/>
            <a:ext cx="870858" cy="925286"/>
          </a:xfrm>
          <a:custGeom>
            <a:rect b="b" l="l" r="r" t="t"/>
            <a:pathLst>
              <a:path extrusionOk="0" h="925286" w="870858">
                <a:moveTo>
                  <a:pt x="870858" y="163286"/>
                </a:moveTo>
                <a:cubicBezTo>
                  <a:pt x="852715" y="156029"/>
                  <a:pt x="834725" y="148375"/>
                  <a:pt x="816429" y="141514"/>
                </a:cubicBezTo>
                <a:cubicBezTo>
                  <a:pt x="805685" y="137485"/>
                  <a:pt x="793611" y="136532"/>
                  <a:pt x="783772" y="130628"/>
                </a:cubicBezTo>
                <a:cubicBezTo>
                  <a:pt x="709059" y="85801"/>
                  <a:pt x="821855" y="128809"/>
                  <a:pt x="729343" y="97971"/>
                </a:cubicBezTo>
                <a:cubicBezTo>
                  <a:pt x="722086" y="87085"/>
                  <a:pt x="718666" y="72248"/>
                  <a:pt x="707572" y="65314"/>
                </a:cubicBezTo>
                <a:cubicBezTo>
                  <a:pt x="688111" y="53151"/>
                  <a:pt x="664029" y="50800"/>
                  <a:pt x="642258" y="43543"/>
                </a:cubicBezTo>
                <a:lnTo>
                  <a:pt x="576943" y="21771"/>
                </a:lnTo>
                <a:cubicBezTo>
                  <a:pt x="566057" y="18143"/>
                  <a:pt x="555604" y="12772"/>
                  <a:pt x="544286" y="10886"/>
                </a:cubicBezTo>
                <a:lnTo>
                  <a:pt x="478972" y="0"/>
                </a:lnTo>
                <a:cubicBezTo>
                  <a:pt x="413658" y="3629"/>
                  <a:pt x="348149" y="4684"/>
                  <a:pt x="283029" y="10886"/>
                </a:cubicBezTo>
                <a:cubicBezTo>
                  <a:pt x="271606" y="11974"/>
                  <a:pt x="260211" y="15868"/>
                  <a:pt x="250372" y="21771"/>
                </a:cubicBezTo>
                <a:cubicBezTo>
                  <a:pt x="241571" y="27051"/>
                  <a:pt x="235857" y="36286"/>
                  <a:pt x="228600" y="43543"/>
                </a:cubicBezTo>
                <a:cubicBezTo>
                  <a:pt x="221343" y="58057"/>
                  <a:pt x="216261" y="73881"/>
                  <a:pt x="206829" y="87086"/>
                </a:cubicBezTo>
                <a:cubicBezTo>
                  <a:pt x="197881" y="99613"/>
                  <a:pt x="180542" y="105728"/>
                  <a:pt x="174172" y="119743"/>
                </a:cubicBezTo>
                <a:cubicBezTo>
                  <a:pt x="161790" y="146983"/>
                  <a:pt x="152400" y="206828"/>
                  <a:pt x="152400" y="206828"/>
                </a:cubicBezTo>
                <a:cubicBezTo>
                  <a:pt x="135029" y="415291"/>
                  <a:pt x="156786" y="278568"/>
                  <a:pt x="130629" y="370114"/>
                </a:cubicBezTo>
                <a:cubicBezTo>
                  <a:pt x="119507" y="409039"/>
                  <a:pt x="119417" y="430557"/>
                  <a:pt x="97972" y="468086"/>
                </a:cubicBezTo>
                <a:cubicBezTo>
                  <a:pt x="92880" y="476997"/>
                  <a:pt x="83457" y="482600"/>
                  <a:pt x="76200" y="489857"/>
                </a:cubicBezTo>
                <a:cubicBezTo>
                  <a:pt x="68943" y="518886"/>
                  <a:pt x="71027" y="552046"/>
                  <a:pt x="54429" y="576943"/>
                </a:cubicBezTo>
                <a:cubicBezTo>
                  <a:pt x="36383" y="604012"/>
                  <a:pt x="22724" y="621577"/>
                  <a:pt x="10886" y="653143"/>
                </a:cubicBezTo>
                <a:cubicBezTo>
                  <a:pt x="5633" y="667151"/>
                  <a:pt x="3629" y="682172"/>
                  <a:pt x="0" y="696686"/>
                </a:cubicBezTo>
                <a:cubicBezTo>
                  <a:pt x="7257" y="703943"/>
                  <a:pt x="12035" y="715212"/>
                  <a:pt x="21772" y="718457"/>
                </a:cubicBezTo>
                <a:cubicBezTo>
                  <a:pt x="46113" y="726571"/>
                  <a:pt x="72612" y="725442"/>
                  <a:pt x="97972" y="729343"/>
                </a:cubicBezTo>
                <a:cubicBezTo>
                  <a:pt x="119787" y="732699"/>
                  <a:pt x="141515" y="736600"/>
                  <a:pt x="163286" y="740228"/>
                </a:cubicBezTo>
                <a:lnTo>
                  <a:pt x="228600" y="762000"/>
                </a:lnTo>
                <a:cubicBezTo>
                  <a:pt x="239486" y="765629"/>
                  <a:pt x="251710" y="766521"/>
                  <a:pt x="261258" y="772886"/>
                </a:cubicBezTo>
                <a:cubicBezTo>
                  <a:pt x="272144" y="780143"/>
                  <a:pt x="282213" y="788806"/>
                  <a:pt x="293915" y="794657"/>
                </a:cubicBezTo>
                <a:cubicBezTo>
                  <a:pt x="309536" y="802467"/>
                  <a:pt x="356158" y="812939"/>
                  <a:pt x="370115" y="816428"/>
                </a:cubicBezTo>
                <a:cubicBezTo>
                  <a:pt x="377372" y="838200"/>
                  <a:pt x="375658" y="865515"/>
                  <a:pt x="391886" y="881743"/>
                </a:cubicBezTo>
                <a:lnTo>
                  <a:pt x="435429" y="925286"/>
                </a:lnTo>
                <a:cubicBezTo>
                  <a:pt x="527945" y="894446"/>
                  <a:pt x="415140" y="937458"/>
                  <a:pt x="489858" y="892628"/>
                </a:cubicBezTo>
                <a:cubicBezTo>
                  <a:pt x="499697" y="886725"/>
                  <a:pt x="511629" y="885371"/>
                  <a:pt x="522515" y="881743"/>
                </a:cubicBezTo>
                <a:cubicBezTo>
                  <a:pt x="571360" y="832896"/>
                  <a:pt x="519842" y="890906"/>
                  <a:pt x="555172" y="827314"/>
                </a:cubicBezTo>
                <a:cubicBezTo>
                  <a:pt x="567879" y="804441"/>
                  <a:pt x="598715" y="762000"/>
                  <a:pt x="598715" y="762000"/>
                </a:cubicBezTo>
                <a:cubicBezTo>
                  <a:pt x="624623" y="684274"/>
                  <a:pt x="607756" y="715781"/>
                  <a:pt x="642258" y="664028"/>
                </a:cubicBezTo>
                <a:cubicBezTo>
                  <a:pt x="657162" y="619314"/>
                  <a:pt x="657572" y="598989"/>
                  <a:pt x="685800" y="566057"/>
                </a:cubicBezTo>
                <a:cubicBezTo>
                  <a:pt x="699158" y="550472"/>
                  <a:pt x="729343" y="522514"/>
                  <a:pt x="729343" y="522514"/>
                </a:cubicBezTo>
                <a:cubicBezTo>
                  <a:pt x="740841" y="488022"/>
                  <a:pt x="737884" y="487345"/>
                  <a:pt x="762000" y="457200"/>
                </a:cubicBezTo>
                <a:cubicBezTo>
                  <a:pt x="768411" y="449186"/>
                  <a:pt x="777361" y="443442"/>
                  <a:pt x="783772" y="435428"/>
                </a:cubicBezTo>
                <a:cubicBezTo>
                  <a:pt x="838696" y="366773"/>
                  <a:pt x="774750" y="433563"/>
                  <a:pt x="827315" y="381000"/>
                </a:cubicBezTo>
                <a:lnTo>
                  <a:pt x="859972" y="283028"/>
                </a:lnTo>
                <a:cubicBezTo>
                  <a:pt x="863601" y="272142"/>
                  <a:pt x="870858" y="261846"/>
                  <a:pt x="870858" y="250371"/>
                </a:cubicBezTo>
                <a:lnTo>
                  <a:pt x="870858" y="163286"/>
                </a:lnTo>
                <a:close/>
              </a:path>
            </a:pathLst>
          </a:custGeom>
          <a:solidFill>
            <a:srgbClr val="FFFF00"/>
          </a:solidFill>
          <a:ln cap="rnd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"/>
          <p:cNvSpPr/>
          <p:nvPr/>
        </p:nvSpPr>
        <p:spPr>
          <a:xfrm>
            <a:off x="9754856" y="57660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18" name="Google Shape;418;p7"/>
          <p:cNvSpPr/>
          <p:nvPr/>
        </p:nvSpPr>
        <p:spPr>
          <a:xfrm>
            <a:off x="2676908" y="689415"/>
            <a:ext cx="5400000" cy="54000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419" name="Google Shape;419;p7"/>
          <p:cNvCxnSpPr/>
          <p:nvPr/>
        </p:nvCxnSpPr>
        <p:spPr>
          <a:xfrm>
            <a:off x="7987554" y="8498541"/>
            <a:ext cx="13446" cy="753035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0" name="Google Shape;420;p7"/>
          <p:cNvCxnSpPr/>
          <p:nvPr/>
        </p:nvCxnSpPr>
        <p:spPr>
          <a:xfrm>
            <a:off x="4760260" y="7678481"/>
            <a:ext cx="46800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1" name="Google Shape;421;p7"/>
          <p:cNvCxnSpPr/>
          <p:nvPr/>
        </p:nvCxnSpPr>
        <p:spPr>
          <a:xfrm flipH="1" rot="10800000">
            <a:off x="-1224111" y="7341664"/>
            <a:ext cx="4680000" cy="330926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7"/>
          <p:cNvCxnSpPr/>
          <p:nvPr/>
        </p:nvCxnSpPr>
        <p:spPr>
          <a:xfrm>
            <a:off x="6192264" y="7140812"/>
            <a:ext cx="6830" cy="13023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3" name="Google Shape;423;p7"/>
          <p:cNvCxnSpPr>
            <a:stCxn id="418" idx="0"/>
            <a:endCxn id="418" idx="4"/>
          </p:cNvCxnSpPr>
          <p:nvPr/>
        </p:nvCxnSpPr>
        <p:spPr>
          <a:xfrm>
            <a:off x="5376908" y="689415"/>
            <a:ext cx="0" cy="54000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7"/>
          <p:cNvCxnSpPr>
            <a:stCxn id="418" idx="1"/>
            <a:endCxn id="418" idx="5"/>
          </p:cNvCxnSpPr>
          <p:nvPr/>
        </p:nvCxnSpPr>
        <p:spPr>
          <a:xfrm>
            <a:off x="3467720" y="1480227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7"/>
          <p:cNvCxnSpPr>
            <a:endCxn id="418" idx="6"/>
          </p:cNvCxnSpPr>
          <p:nvPr/>
        </p:nvCxnSpPr>
        <p:spPr>
          <a:xfrm>
            <a:off x="2722808" y="3389415"/>
            <a:ext cx="53541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7"/>
          <p:cNvCxnSpPr>
            <a:stCxn id="418" idx="3"/>
            <a:endCxn id="418" idx="7"/>
          </p:cNvCxnSpPr>
          <p:nvPr/>
        </p:nvCxnSpPr>
        <p:spPr>
          <a:xfrm flipH="1" rot="10800000">
            <a:off x="3467720" y="1480203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p7"/>
          <p:cNvSpPr/>
          <p:nvPr/>
        </p:nvSpPr>
        <p:spPr>
          <a:xfrm>
            <a:off x="3800102" y="1199874"/>
            <a:ext cx="1621673" cy="882020"/>
          </a:xfrm>
          <a:custGeom>
            <a:rect b="b" l="l" r="r" t="t"/>
            <a:pathLst>
              <a:path extrusionOk="0" h="882020" w="1621673">
                <a:moveTo>
                  <a:pt x="1470170" y="0"/>
                </a:moveTo>
                <a:lnTo>
                  <a:pt x="1474137" y="5200"/>
                </a:lnTo>
                <a:cubicBezTo>
                  <a:pt x="1480098" y="18947"/>
                  <a:pt x="1440369" y="1528"/>
                  <a:pt x="1501930" y="22047"/>
                </a:cubicBezTo>
                <a:cubicBezTo>
                  <a:pt x="1509187" y="32933"/>
                  <a:pt x="1515528" y="44489"/>
                  <a:pt x="1523701" y="54705"/>
                </a:cubicBezTo>
                <a:cubicBezTo>
                  <a:pt x="1530112" y="62719"/>
                  <a:pt x="1540193" y="67675"/>
                  <a:pt x="1545473" y="76476"/>
                </a:cubicBezTo>
                <a:cubicBezTo>
                  <a:pt x="1552787" y="88666"/>
                  <a:pt x="1564399" y="143193"/>
                  <a:pt x="1567244" y="152676"/>
                </a:cubicBezTo>
                <a:cubicBezTo>
                  <a:pt x="1573838" y="174657"/>
                  <a:pt x="1581758" y="196219"/>
                  <a:pt x="1589015" y="217990"/>
                </a:cubicBezTo>
                <a:lnTo>
                  <a:pt x="1610787" y="283305"/>
                </a:lnTo>
                <a:lnTo>
                  <a:pt x="1621673" y="315962"/>
                </a:lnTo>
                <a:cubicBezTo>
                  <a:pt x="1618044" y="363133"/>
                  <a:pt x="1616655" y="410531"/>
                  <a:pt x="1610787" y="457476"/>
                </a:cubicBezTo>
                <a:cubicBezTo>
                  <a:pt x="1609364" y="468862"/>
                  <a:pt x="1608015" y="482019"/>
                  <a:pt x="1599901" y="490133"/>
                </a:cubicBezTo>
                <a:cubicBezTo>
                  <a:pt x="1588426" y="501608"/>
                  <a:pt x="1570447" y="503854"/>
                  <a:pt x="1556358" y="511905"/>
                </a:cubicBezTo>
                <a:cubicBezTo>
                  <a:pt x="1497273" y="545668"/>
                  <a:pt x="1550918" y="524604"/>
                  <a:pt x="1491044" y="544562"/>
                </a:cubicBezTo>
                <a:cubicBezTo>
                  <a:pt x="1465644" y="540933"/>
                  <a:pt x="1438792" y="542887"/>
                  <a:pt x="1414844" y="533676"/>
                </a:cubicBezTo>
                <a:cubicBezTo>
                  <a:pt x="1390422" y="524283"/>
                  <a:pt x="1371301" y="504647"/>
                  <a:pt x="1349530" y="490133"/>
                </a:cubicBezTo>
                <a:cubicBezTo>
                  <a:pt x="1338644" y="482876"/>
                  <a:pt x="1326124" y="477613"/>
                  <a:pt x="1316873" y="468362"/>
                </a:cubicBezTo>
                <a:cubicBezTo>
                  <a:pt x="1309616" y="461105"/>
                  <a:pt x="1304281" y="451180"/>
                  <a:pt x="1295101" y="446590"/>
                </a:cubicBezTo>
                <a:cubicBezTo>
                  <a:pt x="1274575" y="436327"/>
                  <a:pt x="1229787" y="424819"/>
                  <a:pt x="1229787" y="424819"/>
                </a:cubicBezTo>
                <a:cubicBezTo>
                  <a:pt x="1204387" y="432076"/>
                  <a:pt x="1177727" y="435861"/>
                  <a:pt x="1153587" y="446590"/>
                </a:cubicBezTo>
                <a:cubicBezTo>
                  <a:pt x="1123496" y="459964"/>
                  <a:pt x="1135290" y="477085"/>
                  <a:pt x="1120930" y="501019"/>
                </a:cubicBezTo>
                <a:cubicBezTo>
                  <a:pt x="1115650" y="509820"/>
                  <a:pt x="1106415" y="515533"/>
                  <a:pt x="1099158" y="522790"/>
                </a:cubicBezTo>
                <a:cubicBezTo>
                  <a:pt x="1073451" y="625619"/>
                  <a:pt x="1090769" y="583113"/>
                  <a:pt x="1055615" y="653419"/>
                </a:cubicBezTo>
                <a:cubicBezTo>
                  <a:pt x="1051987" y="725990"/>
                  <a:pt x="1058326" y="799754"/>
                  <a:pt x="1044730" y="871133"/>
                </a:cubicBezTo>
                <a:cubicBezTo>
                  <a:pt x="1042583" y="882405"/>
                  <a:pt x="1023548" y="882019"/>
                  <a:pt x="1012073" y="882019"/>
                </a:cubicBezTo>
                <a:cubicBezTo>
                  <a:pt x="957524" y="882019"/>
                  <a:pt x="903216" y="874762"/>
                  <a:pt x="848787" y="871133"/>
                </a:cubicBezTo>
                <a:cubicBezTo>
                  <a:pt x="837901" y="867504"/>
                  <a:pt x="825969" y="866151"/>
                  <a:pt x="816130" y="860247"/>
                </a:cubicBezTo>
                <a:cubicBezTo>
                  <a:pt x="807329" y="854967"/>
                  <a:pt x="803538" y="843066"/>
                  <a:pt x="794358" y="838476"/>
                </a:cubicBezTo>
                <a:cubicBezTo>
                  <a:pt x="780976" y="831785"/>
                  <a:pt x="765329" y="831219"/>
                  <a:pt x="750815" y="827590"/>
                </a:cubicBezTo>
                <a:cubicBezTo>
                  <a:pt x="673233" y="750008"/>
                  <a:pt x="761284" y="833790"/>
                  <a:pt x="685501" y="773162"/>
                </a:cubicBezTo>
                <a:cubicBezTo>
                  <a:pt x="677487" y="766751"/>
                  <a:pt x="671744" y="757801"/>
                  <a:pt x="663730" y="751390"/>
                </a:cubicBezTo>
                <a:cubicBezTo>
                  <a:pt x="653514" y="743217"/>
                  <a:pt x="641289" y="737792"/>
                  <a:pt x="631073" y="729619"/>
                </a:cubicBezTo>
                <a:cubicBezTo>
                  <a:pt x="623059" y="723208"/>
                  <a:pt x="618102" y="713127"/>
                  <a:pt x="609301" y="707847"/>
                </a:cubicBezTo>
                <a:cubicBezTo>
                  <a:pt x="599462" y="701944"/>
                  <a:pt x="587530" y="700590"/>
                  <a:pt x="576644" y="696962"/>
                </a:cubicBezTo>
                <a:cubicBezTo>
                  <a:pt x="565758" y="689705"/>
                  <a:pt x="557070" y="675190"/>
                  <a:pt x="543987" y="675190"/>
                </a:cubicBezTo>
                <a:cubicBezTo>
                  <a:pt x="497332" y="675190"/>
                  <a:pt x="458571" y="691271"/>
                  <a:pt x="424244" y="718733"/>
                </a:cubicBezTo>
                <a:cubicBezTo>
                  <a:pt x="416230" y="725144"/>
                  <a:pt x="408631" y="732294"/>
                  <a:pt x="402473" y="740505"/>
                </a:cubicBezTo>
                <a:cubicBezTo>
                  <a:pt x="328626" y="838968"/>
                  <a:pt x="387086" y="777665"/>
                  <a:pt x="337158" y="827590"/>
                </a:cubicBezTo>
                <a:cubicBezTo>
                  <a:pt x="333530" y="838476"/>
                  <a:pt x="334387" y="852133"/>
                  <a:pt x="326273" y="860247"/>
                </a:cubicBezTo>
                <a:cubicBezTo>
                  <a:pt x="318159" y="868361"/>
                  <a:pt x="305090" y="871133"/>
                  <a:pt x="293615" y="871133"/>
                </a:cubicBezTo>
                <a:cubicBezTo>
                  <a:pt x="255302" y="871133"/>
                  <a:pt x="229319" y="860586"/>
                  <a:pt x="195644" y="849362"/>
                </a:cubicBezTo>
                <a:cubicBezTo>
                  <a:pt x="140482" y="794197"/>
                  <a:pt x="211871" y="859098"/>
                  <a:pt x="141215" y="816705"/>
                </a:cubicBezTo>
                <a:cubicBezTo>
                  <a:pt x="132414" y="811425"/>
                  <a:pt x="127458" y="801344"/>
                  <a:pt x="119444" y="794933"/>
                </a:cubicBezTo>
                <a:cubicBezTo>
                  <a:pt x="109228" y="786760"/>
                  <a:pt x="97003" y="781335"/>
                  <a:pt x="86787" y="773162"/>
                </a:cubicBezTo>
                <a:cubicBezTo>
                  <a:pt x="78773" y="766751"/>
                  <a:pt x="73816" y="756670"/>
                  <a:pt x="65015" y="751390"/>
                </a:cubicBezTo>
                <a:cubicBezTo>
                  <a:pt x="55176" y="745487"/>
                  <a:pt x="43244" y="744133"/>
                  <a:pt x="32358" y="740505"/>
                </a:cubicBezTo>
                <a:cubicBezTo>
                  <a:pt x="25101" y="733248"/>
                  <a:pt x="15177" y="727913"/>
                  <a:pt x="10587" y="718733"/>
                </a:cubicBezTo>
                <a:cubicBezTo>
                  <a:pt x="7241" y="712042"/>
                  <a:pt x="3905" y="704846"/>
                  <a:pt x="1712" y="697477"/>
                </a:cubicBezTo>
                <a:lnTo>
                  <a:pt x="0" y="678501"/>
                </a:lnTo>
                <a:lnTo>
                  <a:pt x="23656" y="652472"/>
                </a:lnTo>
                <a:lnTo>
                  <a:pt x="40673" y="646485"/>
                </a:lnTo>
                <a:cubicBezTo>
                  <a:pt x="46106" y="644870"/>
                  <a:pt x="50902" y="643609"/>
                  <a:pt x="54130" y="642533"/>
                </a:cubicBezTo>
                <a:cubicBezTo>
                  <a:pt x="61929" y="630835"/>
                  <a:pt x="67455" y="622319"/>
                  <a:pt x="71301" y="616257"/>
                </a:cubicBezTo>
                <a:lnTo>
                  <a:pt x="78119" y="605144"/>
                </a:lnTo>
                <a:lnTo>
                  <a:pt x="76574" y="608200"/>
                </a:lnTo>
                <a:cubicBezTo>
                  <a:pt x="72993" y="616524"/>
                  <a:pt x="71002" y="629035"/>
                  <a:pt x="108558" y="598990"/>
                </a:cubicBezTo>
                <a:cubicBezTo>
                  <a:pt x="118774" y="590817"/>
                  <a:pt x="121954" y="576384"/>
                  <a:pt x="130330" y="566333"/>
                </a:cubicBezTo>
                <a:cubicBezTo>
                  <a:pt x="140185" y="554507"/>
                  <a:pt x="152101" y="544562"/>
                  <a:pt x="162987" y="533676"/>
                </a:cubicBezTo>
                <a:lnTo>
                  <a:pt x="167466" y="519932"/>
                </a:lnTo>
                <a:lnTo>
                  <a:pt x="190467" y="499027"/>
                </a:lnTo>
                <a:cubicBezTo>
                  <a:pt x="245133" y="453912"/>
                  <a:pt x="302002" y="411371"/>
                  <a:pt x="360888" y="371588"/>
                </a:cubicBezTo>
                <a:lnTo>
                  <a:pt x="477856" y="300528"/>
                </a:lnTo>
                <a:lnTo>
                  <a:pt x="484116" y="299634"/>
                </a:lnTo>
                <a:cubicBezTo>
                  <a:pt x="496816" y="297819"/>
                  <a:pt x="507701" y="294191"/>
                  <a:pt x="511330" y="283305"/>
                </a:cubicBezTo>
                <a:lnTo>
                  <a:pt x="512247" y="279635"/>
                </a:lnTo>
                <a:lnTo>
                  <a:pt x="543412" y="260702"/>
                </a:lnTo>
                <a:cubicBezTo>
                  <a:pt x="794351" y="124384"/>
                  <a:pt x="1074595" y="35174"/>
                  <a:pt x="1372274" y="4943"/>
                </a:cubicBezTo>
                <a:lnTo>
                  <a:pt x="147017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28" name="Google Shape;428;p7"/>
          <p:cNvSpPr/>
          <p:nvPr/>
        </p:nvSpPr>
        <p:spPr>
          <a:xfrm>
            <a:off x="5695785" y="1552741"/>
            <a:ext cx="1916684" cy="2636634"/>
          </a:xfrm>
          <a:custGeom>
            <a:rect b="b" l="l" r="r" t="t"/>
            <a:pathLst>
              <a:path extrusionOk="0" h="2636634" w="1916684">
                <a:moveTo>
                  <a:pt x="870857" y="2291"/>
                </a:moveTo>
                <a:cubicBezTo>
                  <a:pt x="879928" y="-4966"/>
                  <a:pt x="906386" y="6766"/>
                  <a:pt x="914400" y="13177"/>
                </a:cubicBezTo>
                <a:cubicBezTo>
                  <a:pt x="983049" y="68095"/>
                  <a:pt x="916270" y="4160"/>
                  <a:pt x="968828" y="56720"/>
                </a:cubicBezTo>
                <a:cubicBezTo>
                  <a:pt x="979714" y="60349"/>
                  <a:pt x="990354" y="64823"/>
                  <a:pt x="1001486" y="67606"/>
                </a:cubicBezTo>
                <a:lnTo>
                  <a:pt x="1007480" y="68686"/>
                </a:lnTo>
                <a:lnTo>
                  <a:pt x="1111084" y="146160"/>
                </a:lnTo>
                <a:cubicBezTo>
                  <a:pt x="1603085" y="552195"/>
                  <a:pt x="1916684" y="1166673"/>
                  <a:pt x="1916684" y="1854397"/>
                </a:cubicBezTo>
                <a:cubicBezTo>
                  <a:pt x="1916684" y="2083638"/>
                  <a:pt x="1881840" y="2304741"/>
                  <a:pt x="1817158" y="2512698"/>
                </a:cubicBezTo>
                <a:lnTo>
                  <a:pt x="1784526" y="2601855"/>
                </a:lnTo>
                <a:lnTo>
                  <a:pt x="1763486" y="2603977"/>
                </a:lnTo>
                <a:lnTo>
                  <a:pt x="1611086" y="2614863"/>
                </a:lnTo>
                <a:cubicBezTo>
                  <a:pt x="1333478" y="2636217"/>
                  <a:pt x="1613825" y="2621446"/>
                  <a:pt x="1143000" y="2636634"/>
                </a:cubicBezTo>
                <a:cubicBezTo>
                  <a:pt x="1132114" y="2629377"/>
                  <a:pt x="1122045" y="2620714"/>
                  <a:pt x="1110343" y="2614863"/>
                </a:cubicBezTo>
                <a:cubicBezTo>
                  <a:pt x="1100080" y="2609731"/>
                  <a:pt x="1087649" y="2609670"/>
                  <a:pt x="1077686" y="2603977"/>
                </a:cubicBezTo>
                <a:cubicBezTo>
                  <a:pt x="1061934" y="2594976"/>
                  <a:pt x="1048081" y="2582935"/>
                  <a:pt x="1034143" y="2571320"/>
                </a:cubicBezTo>
                <a:cubicBezTo>
                  <a:pt x="1026258" y="2564750"/>
                  <a:pt x="1014521" y="2559584"/>
                  <a:pt x="1012371" y="2549548"/>
                </a:cubicBezTo>
                <a:cubicBezTo>
                  <a:pt x="1003216" y="2506824"/>
                  <a:pt x="1005114" y="2462463"/>
                  <a:pt x="1001486" y="2418920"/>
                </a:cubicBezTo>
                <a:cubicBezTo>
                  <a:pt x="1013699" y="2382279"/>
                  <a:pt x="1012618" y="2380388"/>
                  <a:pt x="1034143" y="2342720"/>
                </a:cubicBezTo>
                <a:cubicBezTo>
                  <a:pt x="1040634" y="2331361"/>
                  <a:pt x="1054520" y="2323071"/>
                  <a:pt x="1055914" y="2310063"/>
                </a:cubicBezTo>
                <a:cubicBezTo>
                  <a:pt x="1065586" y="2219793"/>
                  <a:pt x="1063171" y="2128634"/>
                  <a:pt x="1066800" y="2037920"/>
                </a:cubicBezTo>
                <a:cubicBezTo>
                  <a:pt x="1063312" y="2023967"/>
                  <a:pt x="1052837" y="1977338"/>
                  <a:pt x="1045028" y="1961720"/>
                </a:cubicBezTo>
                <a:cubicBezTo>
                  <a:pt x="1039177" y="1950018"/>
                  <a:pt x="1029108" y="1940765"/>
                  <a:pt x="1023257" y="1929063"/>
                </a:cubicBezTo>
                <a:cubicBezTo>
                  <a:pt x="994231" y="1871010"/>
                  <a:pt x="1035899" y="1920813"/>
                  <a:pt x="990600" y="1852863"/>
                </a:cubicBezTo>
                <a:cubicBezTo>
                  <a:pt x="978191" y="1834249"/>
                  <a:pt x="953641" y="1820966"/>
                  <a:pt x="936171" y="1809320"/>
                </a:cubicBezTo>
                <a:cubicBezTo>
                  <a:pt x="936171" y="1809320"/>
                  <a:pt x="877953" y="1795421"/>
                  <a:pt x="849086" y="1787548"/>
                </a:cubicBezTo>
                <a:cubicBezTo>
                  <a:pt x="838016" y="1784529"/>
                  <a:pt x="827314" y="1780291"/>
                  <a:pt x="816428" y="1776663"/>
                </a:cubicBezTo>
                <a:cubicBezTo>
                  <a:pt x="712047" y="1774178"/>
                  <a:pt x="463644" y="1794602"/>
                  <a:pt x="304800" y="1754891"/>
                </a:cubicBezTo>
                <a:cubicBezTo>
                  <a:pt x="293668" y="1752108"/>
                  <a:pt x="283176" y="1747158"/>
                  <a:pt x="272143" y="1744006"/>
                </a:cubicBezTo>
                <a:cubicBezTo>
                  <a:pt x="257758" y="1739896"/>
                  <a:pt x="242608" y="1738373"/>
                  <a:pt x="228600" y="1733120"/>
                </a:cubicBezTo>
                <a:cubicBezTo>
                  <a:pt x="213406" y="1727422"/>
                  <a:pt x="199973" y="1717740"/>
                  <a:pt x="185057" y="1711348"/>
                </a:cubicBezTo>
                <a:cubicBezTo>
                  <a:pt x="174510" y="1706828"/>
                  <a:pt x="162363" y="1706156"/>
                  <a:pt x="152400" y="1700463"/>
                </a:cubicBezTo>
                <a:cubicBezTo>
                  <a:pt x="136648" y="1691462"/>
                  <a:pt x="123371" y="1678692"/>
                  <a:pt x="108857" y="1667806"/>
                </a:cubicBezTo>
                <a:cubicBezTo>
                  <a:pt x="97971" y="1664177"/>
                  <a:pt x="86039" y="1662824"/>
                  <a:pt x="76200" y="1656920"/>
                </a:cubicBezTo>
                <a:cubicBezTo>
                  <a:pt x="60651" y="1647590"/>
                  <a:pt x="40396" y="1616035"/>
                  <a:pt x="32657" y="1602491"/>
                </a:cubicBezTo>
                <a:cubicBezTo>
                  <a:pt x="-5964" y="1534902"/>
                  <a:pt x="9705" y="1545961"/>
                  <a:pt x="0" y="1439206"/>
                </a:cubicBezTo>
                <a:cubicBezTo>
                  <a:pt x="17232" y="1370278"/>
                  <a:pt x="2587" y="1408111"/>
                  <a:pt x="54428" y="1330348"/>
                </a:cubicBezTo>
                <a:cubicBezTo>
                  <a:pt x="65314" y="1323091"/>
                  <a:pt x="77835" y="1317828"/>
                  <a:pt x="87086" y="1308577"/>
                </a:cubicBezTo>
                <a:cubicBezTo>
                  <a:pt x="96337" y="1299326"/>
                  <a:pt x="100684" y="1286136"/>
                  <a:pt x="108857" y="1275920"/>
                </a:cubicBezTo>
                <a:cubicBezTo>
                  <a:pt x="115268" y="1267906"/>
                  <a:pt x="123371" y="1261405"/>
                  <a:pt x="130628" y="1254148"/>
                </a:cubicBezTo>
                <a:cubicBezTo>
                  <a:pt x="145142" y="1246891"/>
                  <a:pt x="160410" y="1240977"/>
                  <a:pt x="174171" y="1232377"/>
                </a:cubicBezTo>
                <a:cubicBezTo>
                  <a:pt x="189556" y="1222761"/>
                  <a:pt x="201962" y="1208721"/>
                  <a:pt x="217714" y="1199720"/>
                </a:cubicBezTo>
                <a:cubicBezTo>
                  <a:pt x="227677" y="1194027"/>
                  <a:pt x="240108" y="1193966"/>
                  <a:pt x="250371" y="1188834"/>
                </a:cubicBezTo>
                <a:cubicBezTo>
                  <a:pt x="262073" y="1182983"/>
                  <a:pt x="272142" y="1174320"/>
                  <a:pt x="283028" y="1167063"/>
                </a:cubicBezTo>
                <a:cubicBezTo>
                  <a:pt x="283028" y="1167063"/>
                  <a:pt x="341727" y="1154753"/>
                  <a:pt x="370114" y="1145291"/>
                </a:cubicBezTo>
                <a:cubicBezTo>
                  <a:pt x="385509" y="1140159"/>
                  <a:pt x="398463" y="1129218"/>
                  <a:pt x="413657" y="1123520"/>
                </a:cubicBezTo>
                <a:cubicBezTo>
                  <a:pt x="427665" y="1118267"/>
                  <a:pt x="443192" y="1117887"/>
                  <a:pt x="457200" y="1112634"/>
                </a:cubicBezTo>
                <a:cubicBezTo>
                  <a:pt x="472394" y="1106936"/>
                  <a:pt x="485200" y="1095526"/>
                  <a:pt x="500743" y="1090863"/>
                </a:cubicBezTo>
                <a:cubicBezTo>
                  <a:pt x="596575" y="1062114"/>
                  <a:pt x="539756" y="1106278"/>
                  <a:pt x="598714" y="1047320"/>
                </a:cubicBezTo>
                <a:cubicBezTo>
                  <a:pt x="609600" y="1043691"/>
                  <a:pt x="621532" y="1042338"/>
                  <a:pt x="631371" y="1036434"/>
                </a:cubicBezTo>
                <a:cubicBezTo>
                  <a:pt x="640172" y="1031154"/>
                  <a:pt x="647863" y="1023464"/>
                  <a:pt x="653143" y="1014663"/>
                </a:cubicBezTo>
                <a:cubicBezTo>
                  <a:pt x="659047" y="1004824"/>
                  <a:pt x="662827" y="993417"/>
                  <a:pt x="664028" y="982006"/>
                </a:cubicBezTo>
                <a:cubicBezTo>
                  <a:pt x="670117" y="924155"/>
                  <a:pt x="671285" y="865891"/>
                  <a:pt x="674914" y="807834"/>
                </a:cubicBezTo>
                <a:cubicBezTo>
                  <a:pt x="671285" y="786063"/>
                  <a:pt x="668816" y="764066"/>
                  <a:pt x="664028" y="742520"/>
                </a:cubicBezTo>
                <a:cubicBezTo>
                  <a:pt x="661539" y="731319"/>
                  <a:pt x="656295" y="720896"/>
                  <a:pt x="653143" y="709863"/>
                </a:cubicBezTo>
                <a:cubicBezTo>
                  <a:pt x="649033" y="695478"/>
                  <a:pt x="645886" y="680834"/>
                  <a:pt x="642257" y="666320"/>
                </a:cubicBezTo>
                <a:lnTo>
                  <a:pt x="598714" y="622777"/>
                </a:lnTo>
                <a:cubicBezTo>
                  <a:pt x="582487" y="606550"/>
                  <a:pt x="580044" y="580202"/>
                  <a:pt x="576943" y="557463"/>
                </a:cubicBezTo>
                <a:cubicBezTo>
                  <a:pt x="569083" y="499826"/>
                  <a:pt x="569686" y="441348"/>
                  <a:pt x="566057" y="383291"/>
                </a:cubicBezTo>
                <a:cubicBezTo>
                  <a:pt x="569686" y="372405"/>
                  <a:pt x="571811" y="360897"/>
                  <a:pt x="576943" y="350634"/>
                </a:cubicBezTo>
                <a:cubicBezTo>
                  <a:pt x="594946" y="314629"/>
                  <a:pt x="624766" y="291925"/>
                  <a:pt x="653143" y="263548"/>
                </a:cubicBezTo>
                <a:cubicBezTo>
                  <a:pt x="671645" y="245046"/>
                  <a:pt x="696686" y="234520"/>
                  <a:pt x="718457" y="220006"/>
                </a:cubicBezTo>
                <a:cubicBezTo>
                  <a:pt x="726997" y="214313"/>
                  <a:pt x="732971" y="205491"/>
                  <a:pt x="740228" y="198234"/>
                </a:cubicBezTo>
                <a:cubicBezTo>
                  <a:pt x="757017" y="181446"/>
                  <a:pt x="769673" y="168900"/>
                  <a:pt x="779109" y="159623"/>
                </a:cubicBezTo>
                <a:lnTo>
                  <a:pt x="798457" y="140830"/>
                </a:lnTo>
                <a:lnTo>
                  <a:pt x="801687" y="138083"/>
                </a:lnTo>
                <a:cubicBezTo>
                  <a:pt x="805058" y="134949"/>
                  <a:pt x="806481" y="133198"/>
                  <a:pt x="798668" y="140625"/>
                </a:cubicBezTo>
                <a:lnTo>
                  <a:pt x="798457" y="140830"/>
                </a:lnTo>
                <a:lnTo>
                  <a:pt x="796083" y="142849"/>
                </a:lnTo>
                <a:cubicBezTo>
                  <a:pt x="790842" y="146705"/>
                  <a:pt x="789422" y="144906"/>
                  <a:pt x="816428" y="111148"/>
                </a:cubicBezTo>
                <a:cubicBezTo>
                  <a:pt x="835184" y="87702"/>
                  <a:pt x="848144" y="88259"/>
                  <a:pt x="859971" y="56720"/>
                </a:cubicBezTo>
                <a:cubicBezTo>
                  <a:pt x="866468" y="39396"/>
                  <a:pt x="861786" y="9548"/>
                  <a:pt x="870857" y="229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29" name="Google Shape;429;p7"/>
          <p:cNvSpPr/>
          <p:nvPr/>
        </p:nvSpPr>
        <p:spPr>
          <a:xfrm>
            <a:off x="3264270" y="3836950"/>
            <a:ext cx="2996733" cy="1783938"/>
          </a:xfrm>
          <a:custGeom>
            <a:rect b="b" l="l" r="r" t="t"/>
            <a:pathLst>
              <a:path extrusionOk="0" h="1783938" w="2996733">
                <a:moveTo>
                  <a:pt x="174172" y="0"/>
                </a:moveTo>
                <a:cubicBezTo>
                  <a:pt x="232342" y="0"/>
                  <a:pt x="290286" y="7257"/>
                  <a:pt x="348343" y="10886"/>
                </a:cubicBezTo>
                <a:cubicBezTo>
                  <a:pt x="359229" y="18143"/>
                  <a:pt x="370784" y="24484"/>
                  <a:pt x="381000" y="32657"/>
                </a:cubicBezTo>
                <a:cubicBezTo>
                  <a:pt x="410088" y="55927"/>
                  <a:pt x="410877" y="58442"/>
                  <a:pt x="405803" y="56032"/>
                </a:cubicBezTo>
                <a:lnTo>
                  <a:pt x="399619" y="52573"/>
                </a:lnTo>
                <a:lnTo>
                  <a:pt x="395422" y="49848"/>
                </a:lnTo>
                <a:cubicBezTo>
                  <a:pt x="391667" y="47472"/>
                  <a:pt x="395277" y="49941"/>
                  <a:pt x="399604" y="52565"/>
                </a:cubicBezTo>
                <a:lnTo>
                  <a:pt x="399619" y="52573"/>
                </a:lnTo>
                <a:lnTo>
                  <a:pt x="407409" y="57632"/>
                </a:lnTo>
                <a:cubicBezTo>
                  <a:pt x="413800" y="61828"/>
                  <a:pt x="422863" y="67823"/>
                  <a:pt x="435429" y="76200"/>
                </a:cubicBezTo>
                <a:cubicBezTo>
                  <a:pt x="484823" y="174988"/>
                  <a:pt x="451968" y="145283"/>
                  <a:pt x="511629" y="185057"/>
                </a:cubicBezTo>
                <a:cubicBezTo>
                  <a:pt x="518886" y="195943"/>
                  <a:pt x="522306" y="210780"/>
                  <a:pt x="533400" y="217714"/>
                </a:cubicBezTo>
                <a:cubicBezTo>
                  <a:pt x="552861" y="229877"/>
                  <a:pt x="598715" y="239486"/>
                  <a:pt x="598715" y="239486"/>
                </a:cubicBezTo>
                <a:cubicBezTo>
                  <a:pt x="642258" y="235857"/>
                  <a:pt x="686244" y="235783"/>
                  <a:pt x="729343" y="228600"/>
                </a:cubicBezTo>
                <a:cubicBezTo>
                  <a:pt x="751980" y="224827"/>
                  <a:pt x="794657" y="206828"/>
                  <a:pt x="794657" y="206828"/>
                </a:cubicBezTo>
                <a:cubicBezTo>
                  <a:pt x="798286" y="195942"/>
                  <a:pt x="798874" y="183508"/>
                  <a:pt x="805543" y="174171"/>
                </a:cubicBezTo>
                <a:cubicBezTo>
                  <a:pt x="817474" y="157468"/>
                  <a:pt x="849086" y="130628"/>
                  <a:pt x="849086" y="130628"/>
                </a:cubicBezTo>
                <a:cubicBezTo>
                  <a:pt x="869089" y="70622"/>
                  <a:pt x="847162" y="120174"/>
                  <a:pt x="903515" y="54428"/>
                </a:cubicBezTo>
                <a:cubicBezTo>
                  <a:pt x="942905" y="8472"/>
                  <a:pt x="903004" y="29198"/>
                  <a:pt x="957943" y="10886"/>
                </a:cubicBezTo>
                <a:cubicBezTo>
                  <a:pt x="1050396" y="18590"/>
                  <a:pt x="1067552" y="-1189"/>
                  <a:pt x="1121229" y="43543"/>
                </a:cubicBezTo>
                <a:cubicBezTo>
                  <a:pt x="1133055" y="53398"/>
                  <a:pt x="1143000" y="65314"/>
                  <a:pt x="1153886" y="76200"/>
                </a:cubicBezTo>
                <a:cubicBezTo>
                  <a:pt x="1194172" y="156773"/>
                  <a:pt x="1153149" y="86202"/>
                  <a:pt x="1208315" y="152400"/>
                </a:cubicBezTo>
                <a:cubicBezTo>
                  <a:pt x="1245431" y="196938"/>
                  <a:pt x="1216367" y="175366"/>
                  <a:pt x="1251857" y="228600"/>
                </a:cubicBezTo>
                <a:cubicBezTo>
                  <a:pt x="1257550" y="237139"/>
                  <a:pt x="1266372" y="243114"/>
                  <a:pt x="1273629" y="250371"/>
                </a:cubicBezTo>
                <a:cubicBezTo>
                  <a:pt x="1300992" y="332457"/>
                  <a:pt x="1264081" y="231274"/>
                  <a:pt x="1306286" y="315686"/>
                </a:cubicBezTo>
                <a:cubicBezTo>
                  <a:pt x="1315024" y="333163"/>
                  <a:pt x="1320121" y="352258"/>
                  <a:pt x="1328057" y="370114"/>
                </a:cubicBezTo>
                <a:cubicBezTo>
                  <a:pt x="1334648" y="384943"/>
                  <a:pt x="1343436" y="398742"/>
                  <a:pt x="1349829" y="413657"/>
                </a:cubicBezTo>
                <a:cubicBezTo>
                  <a:pt x="1354349" y="424204"/>
                  <a:pt x="1356686" y="435570"/>
                  <a:pt x="1360715" y="446314"/>
                </a:cubicBezTo>
                <a:cubicBezTo>
                  <a:pt x="1367576" y="464610"/>
                  <a:pt x="1375625" y="482447"/>
                  <a:pt x="1382486" y="500743"/>
                </a:cubicBezTo>
                <a:cubicBezTo>
                  <a:pt x="1386515" y="511487"/>
                  <a:pt x="1386703" y="524063"/>
                  <a:pt x="1393372" y="533400"/>
                </a:cubicBezTo>
                <a:cubicBezTo>
                  <a:pt x="1405303" y="550103"/>
                  <a:pt x="1422401" y="562429"/>
                  <a:pt x="1436915" y="576943"/>
                </a:cubicBezTo>
                <a:cubicBezTo>
                  <a:pt x="1489698" y="682511"/>
                  <a:pt x="1416489" y="551298"/>
                  <a:pt x="1513115" y="664028"/>
                </a:cubicBezTo>
                <a:cubicBezTo>
                  <a:pt x="1520583" y="672740"/>
                  <a:pt x="1517635" y="687138"/>
                  <a:pt x="1524000" y="696686"/>
                </a:cubicBezTo>
                <a:cubicBezTo>
                  <a:pt x="1540763" y="721832"/>
                  <a:pt x="1565217" y="735049"/>
                  <a:pt x="1589315" y="751114"/>
                </a:cubicBezTo>
                <a:cubicBezTo>
                  <a:pt x="1638004" y="824149"/>
                  <a:pt x="1580648" y="752593"/>
                  <a:pt x="1643743" y="794657"/>
                </a:cubicBezTo>
                <a:cubicBezTo>
                  <a:pt x="1656552" y="803196"/>
                  <a:pt x="1664574" y="817459"/>
                  <a:pt x="1676400" y="827314"/>
                </a:cubicBezTo>
                <a:cubicBezTo>
                  <a:pt x="1686451" y="835690"/>
                  <a:pt x="1698411" y="841482"/>
                  <a:pt x="1709057" y="849086"/>
                </a:cubicBezTo>
                <a:cubicBezTo>
                  <a:pt x="1723820" y="859631"/>
                  <a:pt x="1738662" y="870128"/>
                  <a:pt x="1752600" y="881743"/>
                </a:cubicBezTo>
                <a:cubicBezTo>
                  <a:pt x="1760484" y="888313"/>
                  <a:pt x="1766358" y="897103"/>
                  <a:pt x="1774372" y="903514"/>
                </a:cubicBezTo>
                <a:cubicBezTo>
                  <a:pt x="1800020" y="924032"/>
                  <a:pt x="1820767" y="932155"/>
                  <a:pt x="1850572" y="947057"/>
                </a:cubicBezTo>
                <a:cubicBezTo>
                  <a:pt x="1861458" y="957943"/>
                  <a:pt x="1871077" y="970263"/>
                  <a:pt x="1883229" y="979714"/>
                </a:cubicBezTo>
                <a:cubicBezTo>
                  <a:pt x="1903883" y="995778"/>
                  <a:pt x="1948543" y="1023257"/>
                  <a:pt x="1948543" y="1023257"/>
                </a:cubicBezTo>
                <a:cubicBezTo>
                  <a:pt x="2053557" y="993254"/>
                  <a:pt x="1995802" y="1019567"/>
                  <a:pt x="2068286" y="968828"/>
                </a:cubicBezTo>
                <a:cubicBezTo>
                  <a:pt x="2089722" y="953823"/>
                  <a:pt x="2115098" y="943788"/>
                  <a:pt x="2133600" y="925286"/>
                </a:cubicBezTo>
                <a:lnTo>
                  <a:pt x="2188029" y="870857"/>
                </a:lnTo>
                <a:cubicBezTo>
                  <a:pt x="2253343" y="874486"/>
                  <a:pt x="2318852" y="875541"/>
                  <a:pt x="2383972" y="881743"/>
                </a:cubicBezTo>
                <a:cubicBezTo>
                  <a:pt x="2395395" y="882831"/>
                  <a:pt x="2406790" y="886724"/>
                  <a:pt x="2416629" y="892628"/>
                </a:cubicBezTo>
                <a:cubicBezTo>
                  <a:pt x="2425430" y="897908"/>
                  <a:pt x="2431143" y="907143"/>
                  <a:pt x="2438400" y="914400"/>
                </a:cubicBezTo>
                <a:cubicBezTo>
                  <a:pt x="2458358" y="974274"/>
                  <a:pt x="2437294" y="920629"/>
                  <a:pt x="2471057" y="979714"/>
                </a:cubicBezTo>
                <a:cubicBezTo>
                  <a:pt x="2479108" y="993803"/>
                  <a:pt x="2487131" y="1008063"/>
                  <a:pt x="2492829" y="1023257"/>
                </a:cubicBezTo>
                <a:cubicBezTo>
                  <a:pt x="2498082" y="1037265"/>
                  <a:pt x="2497024" y="1053418"/>
                  <a:pt x="2503715" y="1066800"/>
                </a:cubicBezTo>
                <a:cubicBezTo>
                  <a:pt x="2554353" y="1168077"/>
                  <a:pt x="2528205" y="1102855"/>
                  <a:pt x="2569029" y="1153886"/>
                </a:cubicBezTo>
                <a:cubicBezTo>
                  <a:pt x="2577202" y="1164102"/>
                  <a:pt x="2582425" y="1176492"/>
                  <a:pt x="2590800" y="1186543"/>
                </a:cubicBezTo>
                <a:cubicBezTo>
                  <a:pt x="2600655" y="1198370"/>
                  <a:pt x="2613602" y="1207374"/>
                  <a:pt x="2623457" y="1219200"/>
                </a:cubicBezTo>
                <a:cubicBezTo>
                  <a:pt x="2631833" y="1229251"/>
                  <a:pt x="2636853" y="1241806"/>
                  <a:pt x="2645229" y="1251857"/>
                </a:cubicBezTo>
                <a:cubicBezTo>
                  <a:pt x="2655084" y="1263683"/>
                  <a:pt x="2668031" y="1272687"/>
                  <a:pt x="2677886" y="1284514"/>
                </a:cubicBezTo>
                <a:cubicBezTo>
                  <a:pt x="2716811" y="1331224"/>
                  <a:pt x="2680269" y="1306456"/>
                  <a:pt x="2732315" y="1349828"/>
                </a:cubicBezTo>
                <a:cubicBezTo>
                  <a:pt x="2755398" y="1369064"/>
                  <a:pt x="2781892" y="1380060"/>
                  <a:pt x="2808515" y="1393371"/>
                </a:cubicBezTo>
                <a:cubicBezTo>
                  <a:pt x="2815772" y="1400628"/>
                  <a:pt x="2821485" y="1409863"/>
                  <a:pt x="2830286" y="1415143"/>
                </a:cubicBezTo>
                <a:cubicBezTo>
                  <a:pt x="2840125" y="1421047"/>
                  <a:pt x="2853763" y="1419143"/>
                  <a:pt x="2862943" y="1426028"/>
                </a:cubicBezTo>
                <a:cubicBezTo>
                  <a:pt x="2883470" y="1441423"/>
                  <a:pt x="2917372" y="1480457"/>
                  <a:pt x="2917372" y="1480457"/>
                </a:cubicBezTo>
                <a:cubicBezTo>
                  <a:pt x="2938184" y="1542896"/>
                  <a:pt x="2914167" y="1487071"/>
                  <a:pt x="2950029" y="1534886"/>
                </a:cubicBezTo>
                <a:cubicBezTo>
                  <a:pt x="2965729" y="1555819"/>
                  <a:pt x="2993572" y="1600200"/>
                  <a:pt x="2993572" y="1600200"/>
                </a:cubicBezTo>
                <a:lnTo>
                  <a:pt x="2996733" y="1609684"/>
                </a:lnTo>
                <a:lnTo>
                  <a:pt x="2996140" y="1609970"/>
                </a:lnTo>
                <a:cubicBezTo>
                  <a:pt x="2731291" y="1721993"/>
                  <a:pt x="2440104" y="1783938"/>
                  <a:pt x="2134449" y="1783938"/>
                </a:cubicBezTo>
                <a:cubicBezTo>
                  <a:pt x="2058035" y="1783938"/>
                  <a:pt x="1982526" y="1780067"/>
                  <a:pt x="1908106" y="1772509"/>
                </a:cubicBezTo>
                <a:lnTo>
                  <a:pt x="1711358" y="1742481"/>
                </a:lnTo>
                <a:lnTo>
                  <a:pt x="1709057" y="1741714"/>
                </a:lnTo>
                <a:cubicBezTo>
                  <a:pt x="1689160" y="1737735"/>
                  <a:pt x="1676954" y="1735228"/>
                  <a:pt x="1668361" y="1733495"/>
                </a:cubicBezTo>
                <a:lnTo>
                  <a:pt x="1663454" y="1732573"/>
                </a:lnTo>
                <a:lnTo>
                  <a:pt x="1476148" y="1684412"/>
                </a:lnTo>
                <a:lnTo>
                  <a:pt x="1375582" y="1647605"/>
                </a:lnTo>
                <a:lnTo>
                  <a:pt x="1381447" y="1637260"/>
                </a:lnTo>
                <a:cubicBezTo>
                  <a:pt x="1384729" y="1631471"/>
                  <a:pt x="1386543" y="1626028"/>
                  <a:pt x="1382486" y="1621971"/>
                </a:cubicBezTo>
                <a:cubicBezTo>
                  <a:pt x="1366259" y="1605744"/>
                  <a:pt x="1338943" y="1607457"/>
                  <a:pt x="1317172" y="1600200"/>
                </a:cubicBezTo>
                <a:cubicBezTo>
                  <a:pt x="1264160" y="1582529"/>
                  <a:pt x="1278730" y="1585826"/>
                  <a:pt x="1233987" y="1583548"/>
                </a:cubicBezTo>
                <a:lnTo>
                  <a:pt x="1215539" y="1582406"/>
                </a:lnTo>
                <a:lnTo>
                  <a:pt x="1079244" y="1516750"/>
                </a:lnTo>
                <a:lnTo>
                  <a:pt x="1059623" y="1504830"/>
                </a:lnTo>
                <a:lnTo>
                  <a:pt x="1056475" y="1501489"/>
                </a:lnTo>
                <a:cubicBezTo>
                  <a:pt x="1049672" y="1493696"/>
                  <a:pt x="1042682" y="1486150"/>
                  <a:pt x="1034143" y="1480457"/>
                </a:cubicBezTo>
                <a:cubicBezTo>
                  <a:pt x="1023257" y="1473200"/>
                  <a:pt x="1013188" y="1464537"/>
                  <a:pt x="1001486" y="1458686"/>
                </a:cubicBezTo>
                <a:cubicBezTo>
                  <a:pt x="974657" y="1445272"/>
                  <a:pt x="971328" y="1447506"/>
                  <a:pt x="968207" y="1447895"/>
                </a:cubicBezTo>
                <a:lnTo>
                  <a:pt x="961414" y="1445167"/>
                </a:lnTo>
                <a:lnTo>
                  <a:pt x="959701" y="1444126"/>
                </a:lnTo>
                <a:lnTo>
                  <a:pt x="951707" y="1438274"/>
                </a:lnTo>
                <a:cubicBezTo>
                  <a:pt x="947728" y="1435219"/>
                  <a:pt x="942672" y="1431228"/>
                  <a:pt x="936172" y="1426028"/>
                </a:cubicBezTo>
                <a:cubicBezTo>
                  <a:pt x="928158" y="1419617"/>
                  <a:pt x="922414" y="1410668"/>
                  <a:pt x="914400" y="1404257"/>
                </a:cubicBezTo>
                <a:cubicBezTo>
                  <a:pt x="904184" y="1396084"/>
                  <a:pt x="891676" y="1391000"/>
                  <a:pt x="881743" y="1382486"/>
                </a:cubicBezTo>
                <a:cubicBezTo>
                  <a:pt x="815997" y="1326133"/>
                  <a:pt x="865549" y="1348060"/>
                  <a:pt x="805543" y="1328057"/>
                </a:cubicBezTo>
                <a:cubicBezTo>
                  <a:pt x="722504" y="1245018"/>
                  <a:pt x="818996" y="1331773"/>
                  <a:pt x="740229" y="1284514"/>
                </a:cubicBezTo>
                <a:cubicBezTo>
                  <a:pt x="731428" y="1279234"/>
                  <a:pt x="727637" y="1267333"/>
                  <a:pt x="718457" y="1262743"/>
                </a:cubicBezTo>
                <a:lnTo>
                  <a:pt x="702487" y="1256783"/>
                </a:lnTo>
                <a:lnTo>
                  <a:pt x="569091" y="1135546"/>
                </a:lnTo>
                <a:cubicBezTo>
                  <a:pt x="519015" y="1085469"/>
                  <a:pt x="471327" y="1033005"/>
                  <a:pt x="426212" y="978338"/>
                </a:cubicBezTo>
                <a:lnTo>
                  <a:pt x="362966" y="893761"/>
                </a:lnTo>
                <a:lnTo>
                  <a:pt x="362239" y="887167"/>
                </a:lnTo>
                <a:cubicBezTo>
                  <a:pt x="360587" y="871878"/>
                  <a:pt x="359458" y="861343"/>
                  <a:pt x="359229" y="859971"/>
                </a:cubicBezTo>
                <a:cubicBezTo>
                  <a:pt x="357343" y="848653"/>
                  <a:pt x="356457" y="835428"/>
                  <a:pt x="348343" y="827314"/>
                </a:cubicBezTo>
                <a:cubicBezTo>
                  <a:pt x="340229" y="819200"/>
                  <a:pt x="326572" y="820057"/>
                  <a:pt x="315686" y="816428"/>
                </a:cubicBezTo>
                <a:cubicBezTo>
                  <a:pt x="312057" y="805542"/>
                  <a:pt x="311968" y="792731"/>
                  <a:pt x="304800" y="783771"/>
                </a:cubicBezTo>
                <a:cubicBezTo>
                  <a:pt x="296627" y="773555"/>
                  <a:pt x="282359" y="770173"/>
                  <a:pt x="272143" y="762000"/>
                </a:cubicBezTo>
                <a:lnTo>
                  <a:pt x="268919" y="758776"/>
                </a:lnTo>
                <a:lnTo>
                  <a:pt x="242930" y="715997"/>
                </a:lnTo>
                <a:lnTo>
                  <a:pt x="239486" y="707571"/>
                </a:lnTo>
                <a:lnTo>
                  <a:pt x="231357" y="696947"/>
                </a:lnTo>
                <a:lnTo>
                  <a:pt x="187887" y="625393"/>
                </a:lnTo>
                <a:lnTo>
                  <a:pt x="111645" y="467123"/>
                </a:lnTo>
                <a:lnTo>
                  <a:pt x="111448" y="466306"/>
                </a:lnTo>
                <a:cubicBezTo>
                  <a:pt x="109198" y="454628"/>
                  <a:pt x="106086" y="443542"/>
                  <a:pt x="97972" y="435428"/>
                </a:cubicBezTo>
                <a:lnTo>
                  <a:pt x="94894" y="432350"/>
                </a:lnTo>
                <a:lnTo>
                  <a:pt x="94667" y="431879"/>
                </a:lnTo>
                <a:cubicBezTo>
                  <a:pt x="66661" y="365667"/>
                  <a:pt x="41785" y="297809"/>
                  <a:pt x="20225" y="228489"/>
                </a:cubicBezTo>
                <a:lnTo>
                  <a:pt x="13885" y="203830"/>
                </a:lnTo>
                <a:lnTo>
                  <a:pt x="21772" y="195943"/>
                </a:lnTo>
                <a:lnTo>
                  <a:pt x="0" y="141514"/>
                </a:lnTo>
                <a:cubicBezTo>
                  <a:pt x="14514" y="123371"/>
                  <a:pt x="26058" y="102386"/>
                  <a:pt x="43543" y="87086"/>
                </a:cubicBezTo>
                <a:cubicBezTo>
                  <a:pt x="55756" y="76400"/>
                  <a:pt x="72997" y="73365"/>
                  <a:pt x="87086" y="65314"/>
                </a:cubicBezTo>
                <a:cubicBezTo>
                  <a:pt x="98445" y="58823"/>
                  <a:pt x="108857" y="50800"/>
                  <a:pt x="119743" y="43543"/>
                </a:cubicBezTo>
                <a:cubicBezTo>
                  <a:pt x="127000" y="32657"/>
                  <a:pt x="131299" y="19059"/>
                  <a:pt x="141515" y="10886"/>
                </a:cubicBezTo>
                <a:cubicBezTo>
                  <a:pt x="150475" y="3718"/>
                  <a:pt x="162697" y="0"/>
                  <a:pt x="174172" y="0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0" name="Google Shape;430;p7"/>
          <p:cNvSpPr/>
          <p:nvPr/>
        </p:nvSpPr>
        <p:spPr>
          <a:xfrm>
            <a:off x="3186223" y="1193764"/>
            <a:ext cx="4295342" cy="4253246"/>
          </a:xfrm>
          <a:custGeom>
            <a:rect b="b" l="l" r="r" t="t"/>
            <a:pathLst>
              <a:path extrusionOk="0" h="4253246" w="4295342">
                <a:moveTo>
                  <a:pt x="2213750" y="0"/>
                </a:moveTo>
                <a:cubicBezTo>
                  <a:pt x="2672233" y="0"/>
                  <a:pt x="3098162" y="139378"/>
                  <a:pt x="3451479" y="378074"/>
                </a:cubicBezTo>
                <a:lnTo>
                  <a:pt x="3518296" y="428039"/>
                </a:lnTo>
                <a:lnTo>
                  <a:pt x="3512302" y="426959"/>
                </a:lnTo>
                <a:cubicBezTo>
                  <a:pt x="3501170" y="424176"/>
                  <a:pt x="3490530" y="419702"/>
                  <a:pt x="3479644" y="416073"/>
                </a:cubicBezTo>
                <a:cubicBezTo>
                  <a:pt x="3427086" y="363513"/>
                  <a:pt x="3493865" y="427448"/>
                  <a:pt x="3425216" y="372530"/>
                </a:cubicBezTo>
                <a:cubicBezTo>
                  <a:pt x="3417202" y="366119"/>
                  <a:pt x="3390744" y="354387"/>
                  <a:pt x="3381673" y="361644"/>
                </a:cubicBezTo>
                <a:cubicBezTo>
                  <a:pt x="3372602" y="368901"/>
                  <a:pt x="3377284" y="398749"/>
                  <a:pt x="3370787" y="416073"/>
                </a:cubicBezTo>
                <a:cubicBezTo>
                  <a:pt x="3358960" y="447612"/>
                  <a:pt x="3346000" y="447055"/>
                  <a:pt x="3327244" y="470501"/>
                </a:cubicBezTo>
                <a:cubicBezTo>
                  <a:pt x="3300238" y="504259"/>
                  <a:pt x="3301658" y="506058"/>
                  <a:pt x="3306899" y="502202"/>
                </a:cubicBezTo>
                <a:lnTo>
                  <a:pt x="3309273" y="500183"/>
                </a:lnTo>
                <a:lnTo>
                  <a:pt x="3289925" y="518976"/>
                </a:lnTo>
                <a:cubicBezTo>
                  <a:pt x="3280489" y="528253"/>
                  <a:pt x="3267833" y="540799"/>
                  <a:pt x="3251044" y="557587"/>
                </a:cubicBezTo>
                <a:cubicBezTo>
                  <a:pt x="3243787" y="564844"/>
                  <a:pt x="3237813" y="573666"/>
                  <a:pt x="3229273" y="579359"/>
                </a:cubicBezTo>
                <a:cubicBezTo>
                  <a:pt x="3207502" y="593873"/>
                  <a:pt x="3182461" y="604399"/>
                  <a:pt x="3163959" y="622901"/>
                </a:cubicBezTo>
                <a:cubicBezTo>
                  <a:pt x="3135582" y="651278"/>
                  <a:pt x="3105762" y="673982"/>
                  <a:pt x="3087759" y="709987"/>
                </a:cubicBezTo>
                <a:cubicBezTo>
                  <a:pt x="3082627" y="720250"/>
                  <a:pt x="3080502" y="731758"/>
                  <a:pt x="3076873" y="742644"/>
                </a:cubicBezTo>
                <a:cubicBezTo>
                  <a:pt x="3080502" y="800701"/>
                  <a:pt x="3079899" y="859179"/>
                  <a:pt x="3087759" y="916816"/>
                </a:cubicBezTo>
                <a:cubicBezTo>
                  <a:pt x="3090860" y="939555"/>
                  <a:pt x="3093303" y="965903"/>
                  <a:pt x="3109530" y="982130"/>
                </a:cubicBezTo>
                <a:lnTo>
                  <a:pt x="3153073" y="1025673"/>
                </a:lnTo>
                <a:cubicBezTo>
                  <a:pt x="3156702" y="1040187"/>
                  <a:pt x="3159849" y="1054831"/>
                  <a:pt x="3163959" y="1069216"/>
                </a:cubicBezTo>
                <a:cubicBezTo>
                  <a:pt x="3167111" y="1080249"/>
                  <a:pt x="3172355" y="1090672"/>
                  <a:pt x="3174844" y="1101873"/>
                </a:cubicBezTo>
                <a:cubicBezTo>
                  <a:pt x="3179632" y="1123419"/>
                  <a:pt x="3182101" y="1145416"/>
                  <a:pt x="3185730" y="1167187"/>
                </a:cubicBezTo>
                <a:cubicBezTo>
                  <a:pt x="3182101" y="1225244"/>
                  <a:pt x="3180933" y="1283508"/>
                  <a:pt x="3174844" y="1341359"/>
                </a:cubicBezTo>
                <a:cubicBezTo>
                  <a:pt x="3173643" y="1352770"/>
                  <a:pt x="3169863" y="1364177"/>
                  <a:pt x="3163959" y="1374016"/>
                </a:cubicBezTo>
                <a:cubicBezTo>
                  <a:pt x="3158679" y="1382817"/>
                  <a:pt x="3150988" y="1390507"/>
                  <a:pt x="3142187" y="1395787"/>
                </a:cubicBezTo>
                <a:cubicBezTo>
                  <a:pt x="3132348" y="1401691"/>
                  <a:pt x="3120416" y="1403044"/>
                  <a:pt x="3109530" y="1406673"/>
                </a:cubicBezTo>
                <a:cubicBezTo>
                  <a:pt x="3050572" y="1465631"/>
                  <a:pt x="3107391" y="1421467"/>
                  <a:pt x="3011559" y="1450216"/>
                </a:cubicBezTo>
                <a:cubicBezTo>
                  <a:pt x="2996016" y="1454879"/>
                  <a:pt x="2983210" y="1466289"/>
                  <a:pt x="2968016" y="1471987"/>
                </a:cubicBezTo>
                <a:cubicBezTo>
                  <a:pt x="2954008" y="1477240"/>
                  <a:pt x="2938481" y="1477620"/>
                  <a:pt x="2924473" y="1482873"/>
                </a:cubicBezTo>
                <a:cubicBezTo>
                  <a:pt x="2909279" y="1488571"/>
                  <a:pt x="2896325" y="1499512"/>
                  <a:pt x="2880930" y="1504644"/>
                </a:cubicBezTo>
                <a:cubicBezTo>
                  <a:pt x="2852543" y="1514106"/>
                  <a:pt x="2793844" y="1526416"/>
                  <a:pt x="2793844" y="1526416"/>
                </a:cubicBezTo>
                <a:cubicBezTo>
                  <a:pt x="2782958" y="1533673"/>
                  <a:pt x="2772889" y="1542336"/>
                  <a:pt x="2761187" y="1548187"/>
                </a:cubicBezTo>
                <a:cubicBezTo>
                  <a:pt x="2750924" y="1553319"/>
                  <a:pt x="2738493" y="1553380"/>
                  <a:pt x="2728530" y="1559073"/>
                </a:cubicBezTo>
                <a:cubicBezTo>
                  <a:pt x="2712778" y="1568074"/>
                  <a:pt x="2700372" y="1582114"/>
                  <a:pt x="2684987" y="1591730"/>
                </a:cubicBezTo>
                <a:cubicBezTo>
                  <a:pt x="2671226" y="1600330"/>
                  <a:pt x="2655958" y="1606244"/>
                  <a:pt x="2641444" y="1613501"/>
                </a:cubicBezTo>
                <a:cubicBezTo>
                  <a:pt x="2634187" y="1620758"/>
                  <a:pt x="2626084" y="1627259"/>
                  <a:pt x="2619673" y="1635273"/>
                </a:cubicBezTo>
                <a:cubicBezTo>
                  <a:pt x="2611500" y="1645489"/>
                  <a:pt x="2607153" y="1658679"/>
                  <a:pt x="2597902" y="1667930"/>
                </a:cubicBezTo>
                <a:cubicBezTo>
                  <a:pt x="2588651" y="1677181"/>
                  <a:pt x="2576130" y="1682444"/>
                  <a:pt x="2565244" y="1689701"/>
                </a:cubicBezTo>
                <a:cubicBezTo>
                  <a:pt x="2513403" y="1767464"/>
                  <a:pt x="2528048" y="1729631"/>
                  <a:pt x="2510816" y="1798559"/>
                </a:cubicBezTo>
                <a:cubicBezTo>
                  <a:pt x="2520521" y="1905314"/>
                  <a:pt x="2504852" y="1894255"/>
                  <a:pt x="2543473" y="1961844"/>
                </a:cubicBezTo>
                <a:cubicBezTo>
                  <a:pt x="2551212" y="1975388"/>
                  <a:pt x="2571467" y="2006943"/>
                  <a:pt x="2587016" y="2016273"/>
                </a:cubicBezTo>
                <a:cubicBezTo>
                  <a:pt x="2596855" y="2022177"/>
                  <a:pt x="2608787" y="2023530"/>
                  <a:pt x="2619673" y="2027159"/>
                </a:cubicBezTo>
                <a:cubicBezTo>
                  <a:pt x="2634187" y="2038045"/>
                  <a:pt x="2647464" y="2050815"/>
                  <a:pt x="2663216" y="2059816"/>
                </a:cubicBezTo>
                <a:cubicBezTo>
                  <a:pt x="2673179" y="2065509"/>
                  <a:pt x="2685326" y="2066181"/>
                  <a:pt x="2695873" y="2070701"/>
                </a:cubicBezTo>
                <a:cubicBezTo>
                  <a:pt x="2710789" y="2077093"/>
                  <a:pt x="2724222" y="2086775"/>
                  <a:pt x="2739416" y="2092473"/>
                </a:cubicBezTo>
                <a:cubicBezTo>
                  <a:pt x="2753424" y="2097726"/>
                  <a:pt x="2768574" y="2099249"/>
                  <a:pt x="2782959" y="2103359"/>
                </a:cubicBezTo>
                <a:cubicBezTo>
                  <a:pt x="2793992" y="2106511"/>
                  <a:pt x="2804484" y="2111461"/>
                  <a:pt x="2815616" y="2114244"/>
                </a:cubicBezTo>
                <a:cubicBezTo>
                  <a:pt x="2974460" y="2153955"/>
                  <a:pt x="3222863" y="2133531"/>
                  <a:pt x="3327244" y="2136016"/>
                </a:cubicBezTo>
                <a:cubicBezTo>
                  <a:pt x="3338130" y="2139644"/>
                  <a:pt x="3348832" y="2143882"/>
                  <a:pt x="3359902" y="2146901"/>
                </a:cubicBezTo>
                <a:cubicBezTo>
                  <a:pt x="3388769" y="2154774"/>
                  <a:pt x="3446987" y="2168673"/>
                  <a:pt x="3446987" y="2168673"/>
                </a:cubicBezTo>
                <a:cubicBezTo>
                  <a:pt x="3464457" y="2180319"/>
                  <a:pt x="3489007" y="2193602"/>
                  <a:pt x="3501416" y="2212216"/>
                </a:cubicBezTo>
                <a:cubicBezTo>
                  <a:pt x="3546715" y="2280166"/>
                  <a:pt x="3505047" y="2230363"/>
                  <a:pt x="3534073" y="2288416"/>
                </a:cubicBezTo>
                <a:cubicBezTo>
                  <a:pt x="3539924" y="2300118"/>
                  <a:pt x="3549993" y="2309371"/>
                  <a:pt x="3555844" y="2321073"/>
                </a:cubicBezTo>
                <a:cubicBezTo>
                  <a:pt x="3563653" y="2336691"/>
                  <a:pt x="3574128" y="2383320"/>
                  <a:pt x="3577616" y="2397273"/>
                </a:cubicBezTo>
                <a:cubicBezTo>
                  <a:pt x="3573987" y="2487987"/>
                  <a:pt x="3576402" y="2579146"/>
                  <a:pt x="3566730" y="2669416"/>
                </a:cubicBezTo>
                <a:cubicBezTo>
                  <a:pt x="3565336" y="2682424"/>
                  <a:pt x="3551450" y="2690714"/>
                  <a:pt x="3544959" y="2702073"/>
                </a:cubicBezTo>
                <a:cubicBezTo>
                  <a:pt x="3523434" y="2739741"/>
                  <a:pt x="3524515" y="2741632"/>
                  <a:pt x="3512302" y="2778273"/>
                </a:cubicBezTo>
                <a:cubicBezTo>
                  <a:pt x="3515930" y="2821816"/>
                  <a:pt x="3514032" y="2866177"/>
                  <a:pt x="3523187" y="2908901"/>
                </a:cubicBezTo>
                <a:cubicBezTo>
                  <a:pt x="3525337" y="2918937"/>
                  <a:pt x="3537074" y="2924103"/>
                  <a:pt x="3544959" y="2930673"/>
                </a:cubicBezTo>
                <a:cubicBezTo>
                  <a:pt x="3558897" y="2942288"/>
                  <a:pt x="3572750" y="2954329"/>
                  <a:pt x="3588502" y="2963330"/>
                </a:cubicBezTo>
                <a:cubicBezTo>
                  <a:pt x="3598465" y="2969023"/>
                  <a:pt x="3610896" y="2969084"/>
                  <a:pt x="3621159" y="2974216"/>
                </a:cubicBezTo>
                <a:cubicBezTo>
                  <a:pt x="3632861" y="2980067"/>
                  <a:pt x="3642930" y="2988730"/>
                  <a:pt x="3653816" y="2995987"/>
                </a:cubicBezTo>
                <a:cubicBezTo>
                  <a:pt x="4124641" y="2980799"/>
                  <a:pt x="3844294" y="2995570"/>
                  <a:pt x="4121902" y="2974216"/>
                </a:cubicBezTo>
                <a:lnTo>
                  <a:pt x="4274302" y="2963330"/>
                </a:lnTo>
                <a:lnTo>
                  <a:pt x="4295342" y="2961208"/>
                </a:lnTo>
                <a:lnTo>
                  <a:pt x="4253532" y="3075441"/>
                </a:lnTo>
                <a:cubicBezTo>
                  <a:pt x="4057494" y="3538928"/>
                  <a:pt x="3708098" y="3921756"/>
                  <a:pt x="3268955" y="4160312"/>
                </a:cubicBezTo>
                <a:lnTo>
                  <a:pt x="3076034" y="4253246"/>
                </a:lnTo>
                <a:lnTo>
                  <a:pt x="3072873" y="4243762"/>
                </a:lnTo>
                <a:cubicBezTo>
                  <a:pt x="3072873" y="4243762"/>
                  <a:pt x="3045030" y="4199381"/>
                  <a:pt x="3029330" y="4178448"/>
                </a:cubicBezTo>
                <a:cubicBezTo>
                  <a:pt x="2993468" y="4130633"/>
                  <a:pt x="3017485" y="4186458"/>
                  <a:pt x="2996673" y="4124019"/>
                </a:cubicBezTo>
                <a:cubicBezTo>
                  <a:pt x="2996673" y="4124019"/>
                  <a:pt x="2962771" y="4084985"/>
                  <a:pt x="2942244" y="4069590"/>
                </a:cubicBezTo>
                <a:cubicBezTo>
                  <a:pt x="2933064" y="4062705"/>
                  <a:pt x="2919426" y="4064609"/>
                  <a:pt x="2909587" y="4058705"/>
                </a:cubicBezTo>
                <a:cubicBezTo>
                  <a:pt x="2900786" y="4053425"/>
                  <a:pt x="2895073" y="4044190"/>
                  <a:pt x="2887816" y="4036933"/>
                </a:cubicBezTo>
                <a:cubicBezTo>
                  <a:pt x="2861193" y="4023622"/>
                  <a:pt x="2834699" y="4012626"/>
                  <a:pt x="2811616" y="3993390"/>
                </a:cubicBezTo>
                <a:cubicBezTo>
                  <a:pt x="2759570" y="3950018"/>
                  <a:pt x="2796112" y="3974786"/>
                  <a:pt x="2757187" y="3928076"/>
                </a:cubicBezTo>
                <a:cubicBezTo>
                  <a:pt x="2747332" y="3916249"/>
                  <a:pt x="2734385" y="3907245"/>
                  <a:pt x="2724530" y="3895419"/>
                </a:cubicBezTo>
                <a:cubicBezTo>
                  <a:pt x="2716154" y="3885368"/>
                  <a:pt x="2711134" y="3872813"/>
                  <a:pt x="2702758" y="3862762"/>
                </a:cubicBezTo>
                <a:cubicBezTo>
                  <a:pt x="2692903" y="3850936"/>
                  <a:pt x="2679956" y="3841932"/>
                  <a:pt x="2670101" y="3830105"/>
                </a:cubicBezTo>
                <a:cubicBezTo>
                  <a:pt x="2661726" y="3820054"/>
                  <a:pt x="2656503" y="3807664"/>
                  <a:pt x="2648330" y="3797448"/>
                </a:cubicBezTo>
                <a:cubicBezTo>
                  <a:pt x="2607506" y="3746417"/>
                  <a:pt x="2633654" y="3811639"/>
                  <a:pt x="2583016" y="3710362"/>
                </a:cubicBezTo>
                <a:cubicBezTo>
                  <a:pt x="2576325" y="3696980"/>
                  <a:pt x="2577383" y="3680827"/>
                  <a:pt x="2572130" y="3666819"/>
                </a:cubicBezTo>
                <a:cubicBezTo>
                  <a:pt x="2566432" y="3651625"/>
                  <a:pt x="2558409" y="3637365"/>
                  <a:pt x="2550358" y="3623276"/>
                </a:cubicBezTo>
                <a:cubicBezTo>
                  <a:pt x="2516595" y="3564191"/>
                  <a:pt x="2537659" y="3617836"/>
                  <a:pt x="2517701" y="3557962"/>
                </a:cubicBezTo>
                <a:cubicBezTo>
                  <a:pt x="2510444" y="3550705"/>
                  <a:pt x="2504731" y="3541470"/>
                  <a:pt x="2495930" y="3536190"/>
                </a:cubicBezTo>
                <a:cubicBezTo>
                  <a:pt x="2486091" y="3530286"/>
                  <a:pt x="2474696" y="3526393"/>
                  <a:pt x="2463273" y="3525305"/>
                </a:cubicBezTo>
                <a:cubicBezTo>
                  <a:pt x="2398153" y="3519103"/>
                  <a:pt x="2332644" y="3518048"/>
                  <a:pt x="2267330" y="3514419"/>
                </a:cubicBezTo>
                <a:lnTo>
                  <a:pt x="2212901" y="3568848"/>
                </a:lnTo>
                <a:cubicBezTo>
                  <a:pt x="2194399" y="3587350"/>
                  <a:pt x="2169023" y="3597385"/>
                  <a:pt x="2147587" y="3612390"/>
                </a:cubicBezTo>
                <a:cubicBezTo>
                  <a:pt x="2075103" y="3663129"/>
                  <a:pt x="2132858" y="3636816"/>
                  <a:pt x="2027844" y="3666819"/>
                </a:cubicBezTo>
                <a:cubicBezTo>
                  <a:pt x="2027844" y="3666819"/>
                  <a:pt x="1983184" y="3639340"/>
                  <a:pt x="1962530" y="3623276"/>
                </a:cubicBezTo>
                <a:cubicBezTo>
                  <a:pt x="1950378" y="3613825"/>
                  <a:pt x="1940759" y="3601505"/>
                  <a:pt x="1929873" y="3590619"/>
                </a:cubicBezTo>
                <a:cubicBezTo>
                  <a:pt x="1900068" y="3575717"/>
                  <a:pt x="1879321" y="3567594"/>
                  <a:pt x="1853673" y="3547076"/>
                </a:cubicBezTo>
                <a:cubicBezTo>
                  <a:pt x="1845659" y="3540665"/>
                  <a:pt x="1839785" y="3531875"/>
                  <a:pt x="1831901" y="3525305"/>
                </a:cubicBezTo>
                <a:cubicBezTo>
                  <a:pt x="1817963" y="3513690"/>
                  <a:pt x="1803121" y="3503193"/>
                  <a:pt x="1788358" y="3492648"/>
                </a:cubicBezTo>
                <a:cubicBezTo>
                  <a:pt x="1777712" y="3485044"/>
                  <a:pt x="1765752" y="3479252"/>
                  <a:pt x="1755701" y="3470876"/>
                </a:cubicBezTo>
                <a:cubicBezTo>
                  <a:pt x="1743875" y="3461021"/>
                  <a:pt x="1735853" y="3446758"/>
                  <a:pt x="1723044" y="3438219"/>
                </a:cubicBezTo>
                <a:cubicBezTo>
                  <a:pt x="1659949" y="3396155"/>
                  <a:pt x="1717305" y="3467711"/>
                  <a:pt x="1668616" y="3394676"/>
                </a:cubicBezTo>
                <a:cubicBezTo>
                  <a:pt x="1644518" y="3378611"/>
                  <a:pt x="1620064" y="3365394"/>
                  <a:pt x="1603301" y="3340248"/>
                </a:cubicBezTo>
                <a:cubicBezTo>
                  <a:pt x="1596936" y="3330700"/>
                  <a:pt x="1599884" y="3316302"/>
                  <a:pt x="1592416" y="3307590"/>
                </a:cubicBezTo>
                <a:cubicBezTo>
                  <a:pt x="1495790" y="3194860"/>
                  <a:pt x="1568999" y="3326073"/>
                  <a:pt x="1516216" y="3220505"/>
                </a:cubicBezTo>
                <a:cubicBezTo>
                  <a:pt x="1501702" y="3205991"/>
                  <a:pt x="1484604" y="3193665"/>
                  <a:pt x="1472673" y="3176962"/>
                </a:cubicBezTo>
                <a:cubicBezTo>
                  <a:pt x="1466004" y="3167625"/>
                  <a:pt x="1465816" y="3155049"/>
                  <a:pt x="1461787" y="3144305"/>
                </a:cubicBezTo>
                <a:cubicBezTo>
                  <a:pt x="1454926" y="3126009"/>
                  <a:pt x="1446877" y="3108172"/>
                  <a:pt x="1440016" y="3089876"/>
                </a:cubicBezTo>
                <a:cubicBezTo>
                  <a:pt x="1435987" y="3079132"/>
                  <a:pt x="1433650" y="3067766"/>
                  <a:pt x="1429130" y="3057219"/>
                </a:cubicBezTo>
                <a:cubicBezTo>
                  <a:pt x="1422737" y="3042304"/>
                  <a:pt x="1413949" y="3028505"/>
                  <a:pt x="1407358" y="3013676"/>
                </a:cubicBezTo>
                <a:cubicBezTo>
                  <a:pt x="1399422" y="2995820"/>
                  <a:pt x="1394325" y="2976725"/>
                  <a:pt x="1385587" y="2959248"/>
                </a:cubicBezTo>
                <a:cubicBezTo>
                  <a:pt x="1343382" y="2874836"/>
                  <a:pt x="1380293" y="2976019"/>
                  <a:pt x="1352930" y="2893933"/>
                </a:cubicBezTo>
                <a:cubicBezTo>
                  <a:pt x="1345673" y="2886676"/>
                  <a:pt x="1336851" y="2880701"/>
                  <a:pt x="1331158" y="2872162"/>
                </a:cubicBezTo>
                <a:cubicBezTo>
                  <a:pt x="1295668" y="2818928"/>
                  <a:pt x="1324732" y="2840500"/>
                  <a:pt x="1287616" y="2795962"/>
                </a:cubicBezTo>
                <a:cubicBezTo>
                  <a:pt x="1232450" y="2729764"/>
                  <a:pt x="1273473" y="2800335"/>
                  <a:pt x="1233187" y="2719762"/>
                </a:cubicBezTo>
                <a:cubicBezTo>
                  <a:pt x="1222301" y="2708876"/>
                  <a:pt x="1212356" y="2696960"/>
                  <a:pt x="1200530" y="2687105"/>
                </a:cubicBezTo>
                <a:cubicBezTo>
                  <a:pt x="1146853" y="2642373"/>
                  <a:pt x="1129697" y="2662152"/>
                  <a:pt x="1037244" y="2654448"/>
                </a:cubicBezTo>
                <a:cubicBezTo>
                  <a:pt x="982305" y="2672760"/>
                  <a:pt x="1022206" y="2652034"/>
                  <a:pt x="982816" y="2697990"/>
                </a:cubicBezTo>
                <a:cubicBezTo>
                  <a:pt x="926463" y="2763736"/>
                  <a:pt x="948390" y="2714184"/>
                  <a:pt x="928387" y="2774190"/>
                </a:cubicBezTo>
                <a:cubicBezTo>
                  <a:pt x="928387" y="2774190"/>
                  <a:pt x="896775" y="2801030"/>
                  <a:pt x="884844" y="2817733"/>
                </a:cubicBezTo>
                <a:cubicBezTo>
                  <a:pt x="878175" y="2827070"/>
                  <a:pt x="877587" y="2839504"/>
                  <a:pt x="873958" y="2850390"/>
                </a:cubicBezTo>
                <a:cubicBezTo>
                  <a:pt x="873958" y="2850390"/>
                  <a:pt x="831281" y="2868389"/>
                  <a:pt x="808644" y="2872162"/>
                </a:cubicBezTo>
                <a:cubicBezTo>
                  <a:pt x="765545" y="2879345"/>
                  <a:pt x="721559" y="2879419"/>
                  <a:pt x="678016" y="2883048"/>
                </a:cubicBezTo>
                <a:cubicBezTo>
                  <a:pt x="678016" y="2883048"/>
                  <a:pt x="632162" y="2873439"/>
                  <a:pt x="612701" y="2861276"/>
                </a:cubicBezTo>
                <a:cubicBezTo>
                  <a:pt x="601607" y="2854342"/>
                  <a:pt x="598187" y="2839505"/>
                  <a:pt x="590930" y="2828619"/>
                </a:cubicBezTo>
                <a:cubicBezTo>
                  <a:pt x="531269" y="2788845"/>
                  <a:pt x="564124" y="2818550"/>
                  <a:pt x="514730" y="2719762"/>
                </a:cubicBezTo>
                <a:cubicBezTo>
                  <a:pt x="502164" y="2711385"/>
                  <a:pt x="493101" y="2705390"/>
                  <a:pt x="486710" y="2701194"/>
                </a:cubicBezTo>
                <a:lnTo>
                  <a:pt x="478920" y="2696135"/>
                </a:lnTo>
                <a:lnTo>
                  <a:pt x="485104" y="2699594"/>
                </a:lnTo>
                <a:cubicBezTo>
                  <a:pt x="490178" y="2702004"/>
                  <a:pt x="489389" y="2699489"/>
                  <a:pt x="460301" y="2676219"/>
                </a:cubicBezTo>
                <a:cubicBezTo>
                  <a:pt x="450085" y="2668046"/>
                  <a:pt x="438530" y="2661705"/>
                  <a:pt x="427644" y="2654448"/>
                </a:cubicBezTo>
                <a:cubicBezTo>
                  <a:pt x="369587" y="2650819"/>
                  <a:pt x="311643" y="2643562"/>
                  <a:pt x="253473" y="2643562"/>
                </a:cubicBezTo>
                <a:cubicBezTo>
                  <a:pt x="241998" y="2643562"/>
                  <a:pt x="229776" y="2647280"/>
                  <a:pt x="220816" y="2654448"/>
                </a:cubicBezTo>
                <a:cubicBezTo>
                  <a:pt x="210600" y="2662621"/>
                  <a:pt x="206301" y="2676219"/>
                  <a:pt x="199044" y="2687105"/>
                </a:cubicBezTo>
                <a:cubicBezTo>
                  <a:pt x="188158" y="2694362"/>
                  <a:pt x="177746" y="2702385"/>
                  <a:pt x="166387" y="2708876"/>
                </a:cubicBezTo>
                <a:cubicBezTo>
                  <a:pt x="152298" y="2716927"/>
                  <a:pt x="135057" y="2719962"/>
                  <a:pt x="122844" y="2730648"/>
                </a:cubicBezTo>
                <a:cubicBezTo>
                  <a:pt x="105359" y="2745948"/>
                  <a:pt x="93815" y="2766933"/>
                  <a:pt x="79301" y="2785076"/>
                </a:cubicBezTo>
                <a:lnTo>
                  <a:pt x="101073" y="2839505"/>
                </a:lnTo>
                <a:lnTo>
                  <a:pt x="93186" y="2847392"/>
                </a:lnTo>
                <a:lnTo>
                  <a:pt x="44976" y="2659898"/>
                </a:lnTo>
                <a:cubicBezTo>
                  <a:pt x="15486" y="2515788"/>
                  <a:pt x="0" y="2366578"/>
                  <a:pt x="0" y="2213750"/>
                </a:cubicBezTo>
                <a:cubicBezTo>
                  <a:pt x="0" y="1678854"/>
                  <a:pt x="189708" y="1188266"/>
                  <a:pt x="505513" y="805600"/>
                </a:cubicBezTo>
                <a:lnTo>
                  <a:pt x="615133" y="684987"/>
                </a:lnTo>
                <a:lnTo>
                  <a:pt x="616845" y="703963"/>
                </a:lnTo>
                <a:cubicBezTo>
                  <a:pt x="619038" y="711332"/>
                  <a:pt x="622374" y="718528"/>
                  <a:pt x="625720" y="725219"/>
                </a:cubicBezTo>
                <a:cubicBezTo>
                  <a:pt x="630310" y="734399"/>
                  <a:pt x="640234" y="739734"/>
                  <a:pt x="647491" y="746991"/>
                </a:cubicBezTo>
                <a:cubicBezTo>
                  <a:pt x="658377" y="750619"/>
                  <a:pt x="670309" y="751973"/>
                  <a:pt x="680148" y="757876"/>
                </a:cubicBezTo>
                <a:cubicBezTo>
                  <a:pt x="688949" y="763156"/>
                  <a:pt x="693906" y="773237"/>
                  <a:pt x="701920" y="779648"/>
                </a:cubicBezTo>
                <a:cubicBezTo>
                  <a:pt x="712136" y="787821"/>
                  <a:pt x="724361" y="793246"/>
                  <a:pt x="734577" y="801419"/>
                </a:cubicBezTo>
                <a:cubicBezTo>
                  <a:pt x="742591" y="807830"/>
                  <a:pt x="747547" y="817911"/>
                  <a:pt x="756348" y="823191"/>
                </a:cubicBezTo>
                <a:cubicBezTo>
                  <a:pt x="827004" y="865584"/>
                  <a:pt x="755615" y="800683"/>
                  <a:pt x="810777" y="855848"/>
                </a:cubicBezTo>
                <a:cubicBezTo>
                  <a:pt x="844452" y="867072"/>
                  <a:pt x="870435" y="877619"/>
                  <a:pt x="908748" y="877619"/>
                </a:cubicBezTo>
                <a:cubicBezTo>
                  <a:pt x="920223" y="877619"/>
                  <a:pt x="933292" y="874847"/>
                  <a:pt x="941406" y="866733"/>
                </a:cubicBezTo>
                <a:cubicBezTo>
                  <a:pt x="949520" y="858619"/>
                  <a:pt x="948663" y="844962"/>
                  <a:pt x="952291" y="834076"/>
                </a:cubicBezTo>
                <a:cubicBezTo>
                  <a:pt x="1002219" y="784151"/>
                  <a:pt x="943759" y="845454"/>
                  <a:pt x="1017606" y="746991"/>
                </a:cubicBezTo>
                <a:cubicBezTo>
                  <a:pt x="1023764" y="738780"/>
                  <a:pt x="1031363" y="731630"/>
                  <a:pt x="1039377" y="725219"/>
                </a:cubicBezTo>
                <a:cubicBezTo>
                  <a:pt x="1073704" y="697757"/>
                  <a:pt x="1112465" y="681676"/>
                  <a:pt x="1159120" y="681676"/>
                </a:cubicBezTo>
                <a:cubicBezTo>
                  <a:pt x="1172203" y="681676"/>
                  <a:pt x="1180891" y="696191"/>
                  <a:pt x="1191777" y="703448"/>
                </a:cubicBezTo>
                <a:cubicBezTo>
                  <a:pt x="1202663" y="707076"/>
                  <a:pt x="1214595" y="708430"/>
                  <a:pt x="1224434" y="714333"/>
                </a:cubicBezTo>
                <a:cubicBezTo>
                  <a:pt x="1233235" y="719613"/>
                  <a:pt x="1238192" y="729694"/>
                  <a:pt x="1246206" y="736105"/>
                </a:cubicBezTo>
                <a:cubicBezTo>
                  <a:pt x="1256422" y="744278"/>
                  <a:pt x="1268647" y="749703"/>
                  <a:pt x="1278863" y="757876"/>
                </a:cubicBezTo>
                <a:cubicBezTo>
                  <a:pt x="1286877" y="764287"/>
                  <a:pt x="1292620" y="773237"/>
                  <a:pt x="1300634" y="779648"/>
                </a:cubicBezTo>
                <a:cubicBezTo>
                  <a:pt x="1376417" y="840276"/>
                  <a:pt x="1288366" y="756494"/>
                  <a:pt x="1365948" y="834076"/>
                </a:cubicBezTo>
                <a:cubicBezTo>
                  <a:pt x="1380462" y="837705"/>
                  <a:pt x="1396109" y="838271"/>
                  <a:pt x="1409491" y="844962"/>
                </a:cubicBezTo>
                <a:cubicBezTo>
                  <a:pt x="1418671" y="849552"/>
                  <a:pt x="1422462" y="861453"/>
                  <a:pt x="1431263" y="866733"/>
                </a:cubicBezTo>
                <a:cubicBezTo>
                  <a:pt x="1441102" y="872637"/>
                  <a:pt x="1453034" y="873990"/>
                  <a:pt x="1463920" y="877619"/>
                </a:cubicBezTo>
                <a:cubicBezTo>
                  <a:pt x="1518349" y="881248"/>
                  <a:pt x="1572657" y="888505"/>
                  <a:pt x="1627206" y="888505"/>
                </a:cubicBezTo>
                <a:cubicBezTo>
                  <a:pt x="1638681" y="888505"/>
                  <a:pt x="1657716" y="888891"/>
                  <a:pt x="1659863" y="877619"/>
                </a:cubicBezTo>
                <a:cubicBezTo>
                  <a:pt x="1673459" y="806240"/>
                  <a:pt x="1667120" y="732476"/>
                  <a:pt x="1670748" y="659905"/>
                </a:cubicBezTo>
                <a:cubicBezTo>
                  <a:pt x="1705902" y="589599"/>
                  <a:pt x="1688584" y="632105"/>
                  <a:pt x="1714291" y="529276"/>
                </a:cubicBezTo>
                <a:cubicBezTo>
                  <a:pt x="1721548" y="522019"/>
                  <a:pt x="1730783" y="516306"/>
                  <a:pt x="1736063" y="507505"/>
                </a:cubicBezTo>
                <a:cubicBezTo>
                  <a:pt x="1750423" y="483571"/>
                  <a:pt x="1738629" y="466450"/>
                  <a:pt x="1768720" y="453076"/>
                </a:cubicBezTo>
                <a:cubicBezTo>
                  <a:pt x="1792860" y="442347"/>
                  <a:pt x="1819520" y="438562"/>
                  <a:pt x="1844920" y="431305"/>
                </a:cubicBezTo>
                <a:cubicBezTo>
                  <a:pt x="1844920" y="431305"/>
                  <a:pt x="1889708" y="442813"/>
                  <a:pt x="1910234" y="453076"/>
                </a:cubicBezTo>
                <a:cubicBezTo>
                  <a:pt x="1919414" y="457666"/>
                  <a:pt x="1924749" y="467591"/>
                  <a:pt x="1932006" y="474848"/>
                </a:cubicBezTo>
                <a:cubicBezTo>
                  <a:pt x="1941257" y="484099"/>
                  <a:pt x="1953777" y="489362"/>
                  <a:pt x="1964663" y="496619"/>
                </a:cubicBezTo>
                <a:cubicBezTo>
                  <a:pt x="1986434" y="511133"/>
                  <a:pt x="2005555" y="530769"/>
                  <a:pt x="2029977" y="540162"/>
                </a:cubicBezTo>
                <a:cubicBezTo>
                  <a:pt x="2053925" y="549373"/>
                  <a:pt x="2080777" y="547419"/>
                  <a:pt x="2106177" y="551048"/>
                </a:cubicBezTo>
                <a:cubicBezTo>
                  <a:pt x="2166051" y="531090"/>
                  <a:pt x="2112406" y="552154"/>
                  <a:pt x="2171491" y="518391"/>
                </a:cubicBezTo>
                <a:cubicBezTo>
                  <a:pt x="2185580" y="510340"/>
                  <a:pt x="2203559" y="508094"/>
                  <a:pt x="2215034" y="496619"/>
                </a:cubicBezTo>
                <a:cubicBezTo>
                  <a:pt x="2223148" y="488505"/>
                  <a:pt x="2224497" y="475348"/>
                  <a:pt x="2225920" y="463962"/>
                </a:cubicBezTo>
                <a:cubicBezTo>
                  <a:pt x="2231788" y="417017"/>
                  <a:pt x="2233177" y="369619"/>
                  <a:pt x="2236806" y="322448"/>
                </a:cubicBezTo>
                <a:lnTo>
                  <a:pt x="2225920" y="289791"/>
                </a:lnTo>
                <a:lnTo>
                  <a:pt x="2204148" y="224476"/>
                </a:lnTo>
                <a:cubicBezTo>
                  <a:pt x="2196891" y="202705"/>
                  <a:pt x="2188971" y="181143"/>
                  <a:pt x="2182377" y="159162"/>
                </a:cubicBezTo>
                <a:cubicBezTo>
                  <a:pt x="2179532" y="149679"/>
                  <a:pt x="2167920" y="95152"/>
                  <a:pt x="2160606" y="82962"/>
                </a:cubicBezTo>
                <a:cubicBezTo>
                  <a:pt x="2155326" y="74161"/>
                  <a:pt x="2145245" y="69205"/>
                  <a:pt x="2138834" y="61191"/>
                </a:cubicBezTo>
                <a:cubicBezTo>
                  <a:pt x="2130661" y="50975"/>
                  <a:pt x="2124320" y="39419"/>
                  <a:pt x="2117063" y="28533"/>
                </a:cubicBezTo>
                <a:cubicBezTo>
                  <a:pt x="2055502" y="8014"/>
                  <a:pt x="2095231" y="25433"/>
                  <a:pt x="2089270" y="11686"/>
                </a:cubicBezTo>
                <a:lnTo>
                  <a:pt x="2085303" y="6486"/>
                </a:lnTo>
                <a:lnTo>
                  <a:pt x="2213750" y="0"/>
                </a:lnTo>
                <a:close/>
              </a:path>
            </a:pathLst>
          </a:custGeom>
          <a:solidFill>
            <a:srgbClr val="0070C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1" name="Google Shape;431;p7"/>
          <p:cNvSpPr/>
          <p:nvPr/>
        </p:nvSpPr>
        <p:spPr>
          <a:xfrm>
            <a:off x="3508677" y="1870465"/>
            <a:ext cx="5935" cy="5443"/>
          </a:xfrm>
          <a:custGeom>
            <a:rect b="b" l="l" r="r" t="t"/>
            <a:pathLst>
              <a:path extrusionOk="0" h="5443" w="5935">
                <a:moveTo>
                  <a:pt x="5914" y="6"/>
                </a:moveTo>
                <a:cubicBezTo>
                  <a:pt x="6114" y="-92"/>
                  <a:pt x="4915" y="1129"/>
                  <a:pt x="3230" y="2696"/>
                </a:cubicBezTo>
                <a:lnTo>
                  <a:pt x="0" y="5443"/>
                </a:lnTo>
                <a:lnTo>
                  <a:pt x="211" y="5238"/>
                </a:lnTo>
                <a:cubicBezTo>
                  <a:pt x="4118" y="1524"/>
                  <a:pt x="5715" y="105"/>
                  <a:pt x="5914" y="6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2" name="Google Shape;432;p7"/>
          <p:cNvSpPr/>
          <p:nvPr/>
        </p:nvSpPr>
        <p:spPr>
          <a:xfrm>
            <a:off x="4293377" y="2305642"/>
            <a:ext cx="2148" cy="1173"/>
          </a:xfrm>
          <a:custGeom>
            <a:rect b="b" l="l" r="r" t="t"/>
            <a:pathLst>
              <a:path extrusionOk="0" h="1173" w="2148">
                <a:moveTo>
                  <a:pt x="0" y="0"/>
                </a:moveTo>
                <a:lnTo>
                  <a:pt x="1675" y="847"/>
                </a:lnTo>
                <a:cubicBezTo>
                  <a:pt x="2502" y="1348"/>
                  <a:pt x="2337" y="1355"/>
                  <a:pt x="450" y="27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3" name="Google Shape;433;p7"/>
          <p:cNvSpPr/>
          <p:nvPr/>
        </p:nvSpPr>
        <p:spPr>
          <a:xfrm>
            <a:off x="4505031" y="2591369"/>
            <a:ext cx="436" cy="1689"/>
          </a:xfrm>
          <a:custGeom>
            <a:rect b="b" l="l" r="r" t="t"/>
            <a:pathLst>
              <a:path extrusionOk="0" h="1689" w="436">
                <a:moveTo>
                  <a:pt x="153" y="453"/>
                </a:moveTo>
                <a:lnTo>
                  <a:pt x="436" y="1689"/>
                </a:lnTo>
                <a:lnTo>
                  <a:pt x="410" y="1603"/>
                </a:lnTo>
                <a:cubicBezTo>
                  <a:pt x="-93" y="-198"/>
                  <a:pt x="-73" y="-325"/>
                  <a:pt x="153" y="453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4" name="Google Shape;434;p7"/>
          <p:cNvSpPr/>
          <p:nvPr/>
        </p:nvSpPr>
        <p:spPr>
          <a:xfrm>
            <a:off x="672556" y="4068175"/>
            <a:ext cx="5768" cy="3685"/>
          </a:xfrm>
          <a:custGeom>
            <a:rect b="b" l="l" r="r" t="t"/>
            <a:pathLst>
              <a:path extrusionOk="0" h="3685" w="5768">
                <a:moveTo>
                  <a:pt x="631" y="444"/>
                </a:moveTo>
                <a:cubicBezTo>
                  <a:pt x="-343" y="-205"/>
                  <a:pt x="-307" y="-228"/>
                  <a:pt x="1571" y="960"/>
                </a:cubicBezTo>
                <a:lnTo>
                  <a:pt x="5768" y="3685"/>
                </a:lnTo>
                <a:lnTo>
                  <a:pt x="5753" y="3677"/>
                </a:lnTo>
                <a:cubicBezTo>
                  <a:pt x="3589" y="2365"/>
                  <a:pt x="1605" y="1092"/>
                  <a:pt x="631" y="444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5" name="Google Shape;435;p7"/>
          <p:cNvSpPr/>
          <p:nvPr/>
        </p:nvSpPr>
        <p:spPr>
          <a:xfrm>
            <a:off x="1238406" y="5463413"/>
            <a:ext cx="1713" cy="1041"/>
          </a:xfrm>
          <a:custGeom>
            <a:rect b="b" l="l" r="r" t="t"/>
            <a:pathLst>
              <a:path extrusionOk="0" h="1041" w="1713">
                <a:moveTo>
                  <a:pt x="0" y="0"/>
                </a:moveTo>
                <a:lnTo>
                  <a:pt x="1713" y="1041"/>
                </a:lnTo>
                <a:lnTo>
                  <a:pt x="1067" y="78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6" name="Google Shape;436;p7"/>
          <p:cNvSpPr/>
          <p:nvPr/>
        </p:nvSpPr>
        <p:spPr>
          <a:xfrm>
            <a:off x="3997936" y="2887435"/>
            <a:ext cx="578552" cy="418184"/>
          </a:xfrm>
          <a:custGeom>
            <a:rect b="b" l="l" r="r" t="t"/>
            <a:pathLst>
              <a:path extrusionOk="0" h="418184" w="578552">
                <a:moveTo>
                  <a:pt x="141515" y="21772"/>
                </a:moveTo>
                <a:cubicBezTo>
                  <a:pt x="163286" y="3629"/>
                  <a:pt x="214225" y="15706"/>
                  <a:pt x="250372" y="10886"/>
                </a:cubicBezTo>
                <a:cubicBezTo>
                  <a:pt x="268712" y="8441"/>
                  <a:pt x="286298" y="0"/>
                  <a:pt x="304800" y="0"/>
                </a:cubicBezTo>
                <a:cubicBezTo>
                  <a:pt x="355729" y="0"/>
                  <a:pt x="406400" y="7257"/>
                  <a:pt x="457200" y="10886"/>
                </a:cubicBezTo>
                <a:cubicBezTo>
                  <a:pt x="532130" y="85816"/>
                  <a:pt x="408478" y="-42426"/>
                  <a:pt x="500743" y="76200"/>
                </a:cubicBezTo>
                <a:cubicBezTo>
                  <a:pt x="516496" y="96453"/>
                  <a:pt x="555172" y="130629"/>
                  <a:pt x="555172" y="130629"/>
                </a:cubicBezTo>
                <a:cubicBezTo>
                  <a:pt x="558801" y="141515"/>
                  <a:pt x="563275" y="152154"/>
                  <a:pt x="566058" y="163286"/>
                </a:cubicBezTo>
                <a:cubicBezTo>
                  <a:pt x="581506" y="225080"/>
                  <a:pt x="583885" y="255266"/>
                  <a:pt x="566058" y="326572"/>
                </a:cubicBezTo>
                <a:cubicBezTo>
                  <a:pt x="563569" y="336529"/>
                  <a:pt x="553815" y="344531"/>
                  <a:pt x="544286" y="348343"/>
                </a:cubicBezTo>
                <a:cubicBezTo>
                  <a:pt x="516504" y="359456"/>
                  <a:pt x="485587" y="360653"/>
                  <a:pt x="457200" y="370115"/>
                </a:cubicBezTo>
                <a:lnTo>
                  <a:pt x="424543" y="381000"/>
                </a:lnTo>
                <a:cubicBezTo>
                  <a:pt x="360293" y="445252"/>
                  <a:pt x="405707" y="410686"/>
                  <a:pt x="217715" y="391886"/>
                </a:cubicBezTo>
                <a:cubicBezTo>
                  <a:pt x="206297" y="390744"/>
                  <a:pt x="195089" y="386572"/>
                  <a:pt x="185058" y="381000"/>
                </a:cubicBezTo>
                <a:cubicBezTo>
                  <a:pt x="162185" y="368293"/>
                  <a:pt x="119743" y="337458"/>
                  <a:pt x="119743" y="337458"/>
                </a:cubicBezTo>
                <a:cubicBezTo>
                  <a:pt x="109853" y="322622"/>
                  <a:pt x="93438" y="293372"/>
                  <a:pt x="76200" y="283029"/>
                </a:cubicBezTo>
                <a:cubicBezTo>
                  <a:pt x="66361" y="277125"/>
                  <a:pt x="54429" y="275772"/>
                  <a:pt x="43543" y="272143"/>
                </a:cubicBezTo>
                <a:cubicBezTo>
                  <a:pt x="39915" y="261257"/>
                  <a:pt x="38562" y="249325"/>
                  <a:pt x="32658" y="239486"/>
                </a:cubicBezTo>
                <a:cubicBezTo>
                  <a:pt x="-12173" y="164769"/>
                  <a:pt x="30840" y="277576"/>
                  <a:pt x="0" y="185058"/>
                </a:cubicBezTo>
                <a:cubicBezTo>
                  <a:pt x="16394" y="135876"/>
                  <a:pt x="-1259" y="158221"/>
                  <a:pt x="54429" y="141515"/>
                </a:cubicBezTo>
                <a:cubicBezTo>
                  <a:pt x="76410" y="134921"/>
                  <a:pt x="119743" y="119743"/>
                  <a:pt x="119743" y="119743"/>
                </a:cubicBezTo>
                <a:cubicBezTo>
                  <a:pt x="149213" y="90275"/>
                  <a:pt x="119744" y="39915"/>
                  <a:pt x="141515" y="21772"/>
                </a:cubicBez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7" name="Google Shape;437;p7"/>
          <p:cNvSpPr/>
          <p:nvPr/>
        </p:nvSpPr>
        <p:spPr>
          <a:xfrm>
            <a:off x="5151822" y="3823607"/>
            <a:ext cx="1034143" cy="635660"/>
          </a:xfrm>
          <a:custGeom>
            <a:rect b="b" l="l" r="r" t="t"/>
            <a:pathLst>
              <a:path extrusionOk="0" h="635660" w="1034143">
                <a:moveTo>
                  <a:pt x="293914" y="0"/>
                </a:moveTo>
                <a:cubicBezTo>
                  <a:pt x="399143" y="3629"/>
                  <a:pt x="504768" y="1058"/>
                  <a:pt x="609600" y="10886"/>
                </a:cubicBezTo>
                <a:cubicBezTo>
                  <a:pt x="622626" y="12107"/>
                  <a:pt x="633006" y="23406"/>
                  <a:pt x="642257" y="32657"/>
                </a:cubicBezTo>
                <a:cubicBezTo>
                  <a:pt x="651508" y="41908"/>
                  <a:pt x="656772" y="54428"/>
                  <a:pt x="664029" y="65314"/>
                </a:cubicBezTo>
                <a:cubicBezTo>
                  <a:pt x="703724" y="184407"/>
                  <a:pt x="640417" y="4022"/>
                  <a:pt x="696686" y="130628"/>
                </a:cubicBezTo>
                <a:cubicBezTo>
                  <a:pt x="715667" y="173336"/>
                  <a:pt x="704928" y="194180"/>
                  <a:pt x="740229" y="217714"/>
                </a:cubicBezTo>
                <a:cubicBezTo>
                  <a:pt x="753731" y="226715"/>
                  <a:pt x="769683" y="231435"/>
                  <a:pt x="783772" y="239486"/>
                </a:cubicBezTo>
                <a:cubicBezTo>
                  <a:pt x="795131" y="245977"/>
                  <a:pt x="804727" y="255406"/>
                  <a:pt x="816429" y="261257"/>
                </a:cubicBezTo>
                <a:cubicBezTo>
                  <a:pt x="826692" y="266389"/>
                  <a:pt x="838823" y="267011"/>
                  <a:pt x="849086" y="272143"/>
                </a:cubicBezTo>
                <a:cubicBezTo>
                  <a:pt x="860788" y="277994"/>
                  <a:pt x="869788" y="288601"/>
                  <a:pt x="881743" y="293914"/>
                </a:cubicBezTo>
                <a:cubicBezTo>
                  <a:pt x="902714" y="303235"/>
                  <a:pt x="947057" y="315686"/>
                  <a:pt x="947057" y="315686"/>
                </a:cubicBezTo>
                <a:cubicBezTo>
                  <a:pt x="989583" y="358210"/>
                  <a:pt x="951451" y="313589"/>
                  <a:pt x="979714" y="370114"/>
                </a:cubicBezTo>
                <a:cubicBezTo>
                  <a:pt x="985565" y="381816"/>
                  <a:pt x="996172" y="390816"/>
                  <a:pt x="1001486" y="402771"/>
                </a:cubicBezTo>
                <a:cubicBezTo>
                  <a:pt x="1016627" y="436839"/>
                  <a:pt x="1025097" y="475444"/>
                  <a:pt x="1034143" y="511628"/>
                </a:cubicBezTo>
                <a:cubicBezTo>
                  <a:pt x="1030514" y="551542"/>
                  <a:pt x="1041181" y="595523"/>
                  <a:pt x="1023257" y="631371"/>
                </a:cubicBezTo>
                <a:cubicBezTo>
                  <a:pt x="1016566" y="644752"/>
                  <a:pt x="994501" y="622761"/>
                  <a:pt x="979714" y="620486"/>
                </a:cubicBezTo>
                <a:cubicBezTo>
                  <a:pt x="947238" y="615490"/>
                  <a:pt x="914400" y="613229"/>
                  <a:pt x="881743" y="609600"/>
                </a:cubicBezTo>
                <a:cubicBezTo>
                  <a:pt x="870857" y="605971"/>
                  <a:pt x="859349" y="603846"/>
                  <a:pt x="849086" y="598714"/>
                </a:cubicBezTo>
                <a:cubicBezTo>
                  <a:pt x="837384" y="592863"/>
                  <a:pt x="828384" y="582256"/>
                  <a:pt x="816429" y="576943"/>
                </a:cubicBezTo>
                <a:cubicBezTo>
                  <a:pt x="795458" y="567622"/>
                  <a:pt x="772886" y="562428"/>
                  <a:pt x="751114" y="555171"/>
                </a:cubicBezTo>
                <a:lnTo>
                  <a:pt x="718457" y="544286"/>
                </a:lnTo>
                <a:cubicBezTo>
                  <a:pt x="636474" y="489629"/>
                  <a:pt x="740663" y="553802"/>
                  <a:pt x="642257" y="511628"/>
                </a:cubicBezTo>
                <a:cubicBezTo>
                  <a:pt x="630232" y="506474"/>
                  <a:pt x="621555" y="495170"/>
                  <a:pt x="609600" y="489857"/>
                </a:cubicBezTo>
                <a:cubicBezTo>
                  <a:pt x="588629" y="480537"/>
                  <a:pt x="544286" y="468086"/>
                  <a:pt x="544286" y="468086"/>
                </a:cubicBezTo>
                <a:cubicBezTo>
                  <a:pt x="517213" y="450037"/>
                  <a:pt x="499658" y="436382"/>
                  <a:pt x="468086" y="424543"/>
                </a:cubicBezTo>
                <a:cubicBezTo>
                  <a:pt x="454078" y="419290"/>
                  <a:pt x="439057" y="417286"/>
                  <a:pt x="424543" y="413657"/>
                </a:cubicBezTo>
                <a:cubicBezTo>
                  <a:pt x="391886" y="417286"/>
                  <a:pt x="359430" y="424543"/>
                  <a:pt x="326572" y="424543"/>
                </a:cubicBezTo>
                <a:cubicBezTo>
                  <a:pt x="208913" y="424543"/>
                  <a:pt x="221379" y="425765"/>
                  <a:pt x="152400" y="402771"/>
                </a:cubicBezTo>
                <a:cubicBezTo>
                  <a:pt x="137886" y="388257"/>
                  <a:pt x="124442" y="372586"/>
                  <a:pt x="108857" y="359228"/>
                </a:cubicBezTo>
                <a:cubicBezTo>
                  <a:pt x="98924" y="350714"/>
                  <a:pt x="85451" y="346708"/>
                  <a:pt x="76200" y="337457"/>
                </a:cubicBezTo>
                <a:cubicBezTo>
                  <a:pt x="66949" y="328206"/>
                  <a:pt x="62602" y="315016"/>
                  <a:pt x="54429" y="304800"/>
                </a:cubicBezTo>
                <a:cubicBezTo>
                  <a:pt x="48018" y="296786"/>
                  <a:pt x="39068" y="291042"/>
                  <a:pt x="32657" y="283028"/>
                </a:cubicBezTo>
                <a:cubicBezTo>
                  <a:pt x="8541" y="252883"/>
                  <a:pt x="11498" y="252206"/>
                  <a:pt x="0" y="217714"/>
                </a:cubicBezTo>
                <a:cubicBezTo>
                  <a:pt x="3629" y="185057"/>
                  <a:pt x="2241" y="151443"/>
                  <a:pt x="10886" y="119743"/>
                </a:cubicBezTo>
                <a:cubicBezTo>
                  <a:pt x="18409" y="92158"/>
                  <a:pt x="91065" y="77927"/>
                  <a:pt x="97972" y="76200"/>
                </a:cubicBezTo>
                <a:cubicBezTo>
                  <a:pt x="163774" y="59749"/>
                  <a:pt x="127327" y="70043"/>
                  <a:pt x="206829" y="43543"/>
                </a:cubicBezTo>
                <a:cubicBezTo>
                  <a:pt x="217715" y="39914"/>
                  <a:pt x="228011" y="32657"/>
                  <a:pt x="239486" y="32657"/>
                </a:cubicBezTo>
                <a:lnTo>
                  <a:pt x="293914" y="0"/>
                </a:ln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8" name="Google Shape;438;p7"/>
          <p:cNvSpPr/>
          <p:nvPr/>
        </p:nvSpPr>
        <p:spPr>
          <a:xfrm>
            <a:off x="4955879" y="1842407"/>
            <a:ext cx="1077686" cy="609600"/>
          </a:xfrm>
          <a:custGeom>
            <a:rect b="b" l="l" r="r" t="t"/>
            <a:pathLst>
              <a:path extrusionOk="0" h="609600" w="1077686">
                <a:moveTo>
                  <a:pt x="740229" y="337457"/>
                </a:moveTo>
                <a:cubicBezTo>
                  <a:pt x="732972" y="335643"/>
                  <a:pt x="698495" y="298748"/>
                  <a:pt x="674915" y="283028"/>
                </a:cubicBezTo>
                <a:cubicBezTo>
                  <a:pt x="660573" y="273467"/>
                  <a:pt x="595674" y="262826"/>
                  <a:pt x="587829" y="261257"/>
                </a:cubicBezTo>
                <a:cubicBezTo>
                  <a:pt x="478972" y="264886"/>
                  <a:pt x="369975" y="265554"/>
                  <a:pt x="261257" y="272143"/>
                </a:cubicBezTo>
                <a:cubicBezTo>
                  <a:pt x="230119" y="274030"/>
                  <a:pt x="222264" y="291639"/>
                  <a:pt x="195943" y="304800"/>
                </a:cubicBezTo>
                <a:cubicBezTo>
                  <a:pt x="185680" y="309932"/>
                  <a:pt x="173549" y="310554"/>
                  <a:pt x="163286" y="315686"/>
                </a:cubicBezTo>
                <a:cubicBezTo>
                  <a:pt x="78877" y="357890"/>
                  <a:pt x="180056" y="320981"/>
                  <a:pt x="97972" y="348343"/>
                </a:cubicBezTo>
                <a:cubicBezTo>
                  <a:pt x="90715" y="355600"/>
                  <a:pt x="84214" y="363703"/>
                  <a:pt x="76200" y="370114"/>
                </a:cubicBezTo>
                <a:cubicBezTo>
                  <a:pt x="65984" y="378287"/>
                  <a:pt x="52794" y="382635"/>
                  <a:pt x="43543" y="391886"/>
                </a:cubicBezTo>
                <a:cubicBezTo>
                  <a:pt x="34292" y="401137"/>
                  <a:pt x="29945" y="414327"/>
                  <a:pt x="21772" y="424543"/>
                </a:cubicBezTo>
                <a:cubicBezTo>
                  <a:pt x="15361" y="432557"/>
                  <a:pt x="7257" y="439057"/>
                  <a:pt x="0" y="446314"/>
                </a:cubicBezTo>
                <a:cubicBezTo>
                  <a:pt x="3629" y="464457"/>
                  <a:pt x="4389" y="483419"/>
                  <a:pt x="10886" y="500743"/>
                </a:cubicBezTo>
                <a:cubicBezTo>
                  <a:pt x="15480" y="512993"/>
                  <a:pt x="24143" y="523467"/>
                  <a:pt x="32657" y="533400"/>
                </a:cubicBezTo>
                <a:cubicBezTo>
                  <a:pt x="46015" y="548985"/>
                  <a:pt x="56727" y="570452"/>
                  <a:pt x="76200" y="576943"/>
                </a:cubicBezTo>
                <a:cubicBezTo>
                  <a:pt x="107322" y="587316"/>
                  <a:pt x="118233" y="591880"/>
                  <a:pt x="152400" y="598714"/>
                </a:cubicBezTo>
                <a:cubicBezTo>
                  <a:pt x="174043" y="603043"/>
                  <a:pt x="195943" y="605971"/>
                  <a:pt x="217715" y="609600"/>
                </a:cubicBezTo>
                <a:cubicBezTo>
                  <a:pt x="396236" y="604499"/>
                  <a:pt x="776299" y="597702"/>
                  <a:pt x="957943" y="576943"/>
                </a:cubicBezTo>
                <a:cubicBezTo>
                  <a:pt x="968140" y="575778"/>
                  <a:pt x="972458" y="562428"/>
                  <a:pt x="979715" y="555171"/>
                </a:cubicBezTo>
                <a:cubicBezTo>
                  <a:pt x="1029108" y="456384"/>
                  <a:pt x="1005254" y="495090"/>
                  <a:pt x="1045029" y="435428"/>
                </a:cubicBezTo>
                <a:cubicBezTo>
                  <a:pt x="1079060" y="299312"/>
                  <a:pt x="1035567" y="468544"/>
                  <a:pt x="1066800" y="359228"/>
                </a:cubicBezTo>
                <a:cubicBezTo>
                  <a:pt x="1070910" y="344843"/>
                  <a:pt x="1074057" y="330200"/>
                  <a:pt x="1077686" y="315686"/>
                </a:cubicBezTo>
                <a:cubicBezTo>
                  <a:pt x="1074057" y="239486"/>
                  <a:pt x="1073135" y="163109"/>
                  <a:pt x="1066800" y="87086"/>
                </a:cubicBezTo>
                <a:cubicBezTo>
                  <a:pt x="1065847" y="75651"/>
                  <a:pt x="1061047" y="64691"/>
                  <a:pt x="1055915" y="54428"/>
                </a:cubicBezTo>
                <a:cubicBezTo>
                  <a:pt x="1050064" y="42726"/>
                  <a:pt x="1044194" y="30146"/>
                  <a:pt x="1034143" y="21771"/>
                </a:cubicBezTo>
                <a:cubicBezTo>
                  <a:pt x="1021677" y="11383"/>
                  <a:pt x="1005114" y="7257"/>
                  <a:pt x="990600" y="0"/>
                </a:cubicBezTo>
                <a:cubicBezTo>
                  <a:pt x="903222" y="7944"/>
                  <a:pt x="889387" y="-9998"/>
                  <a:pt x="838200" y="32657"/>
                </a:cubicBezTo>
                <a:cubicBezTo>
                  <a:pt x="826373" y="42512"/>
                  <a:pt x="816429" y="54428"/>
                  <a:pt x="805543" y="65314"/>
                </a:cubicBezTo>
                <a:cubicBezTo>
                  <a:pt x="801914" y="79828"/>
                  <a:pt x="798956" y="94527"/>
                  <a:pt x="794657" y="108857"/>
                </a:cubicBezTo>
                <a:cubicBezTo>
                  <a:pt x="794640" y="108912"/>
                  <a:pt x="767452" y="190472"/>
                  <a:pt x="762000" y="206828"/>
                </a:cubicBezTo>
                <a:lnTo>
                  <a:pt x="740229" y="272143"/>
                </a:lnTo>
                <a:lnTo>
                  <a:pt x="718457" y="293914"/>
                </a:lnTo>
                <a:cubicBezTo>
                  <a:pt x="705949" y="331439"/>
                  <a:pt x="747486" y="339271"/>
                  <a:pt x="740229" y="337457"/>
                </a:cubicBezTo>
                <a:close/>
              </a:path>
            </a:pathLst>
          </a:custGeom>
          <a:solidFill>
            <a:schemeClr val="lt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9" name="Google Shape;439;p7"/>
          <p:cNvSpPr/>
          <p:nvPr/>
        </p:nvSpPr>
        <p:spPr>
          <a:xfrm>
            <a:off x="4939661" y="5849311"/>
            <a:ext cx="914400" cy="9144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4955879" y="5849311"/>
            <a:ext cx="631372" cy="861190"/>
          </a:xfrm>
          <a:custGeom>
            <a:rect b="b" l="l" r="r" t="t"/>
            <a:pathLst>
              <a:path extrusionOk="0" h="861190" w="631372">
                <a:moveTo>
                  <a:pt x="424543" y="1219"/>
                </a:moveTo>
                <a:cubicBezTo>
                  <a:pt x="440872" y="6662"/>
                  <a:pt x="487086" y="47967"/>
                  <a:pt x="511629" y="77419"/>
                </a:cubicBezTo>
                <a:cubicBezTo>
                  <a:pt x="580280" y="159801"/>
                  <a:pt x="491839" y="68517"/>
                  <a:pt x="555172" y="131847"/>
                </a:cubicBezTo>
                <a:lnTo>
                  <a:pt x="587829" y="229819"/>
                </a:lnTo>
                <a:cubicBezTo>
                  <a:pt x="596459" y="255708"/>
                  <a:pt x="605043" y="278675"/>
                  <a:pt x="609600" y="306019"/>
                </a:cubicBezTo>
                <a:cubicBezTo>
                  <a:pt x="614409" y="334875"/>
                  <a:pt x="616038" y="364190"/>
                  <a:pt x="620486" y="393104"/>
                </a:cubicBezTo>
                <a:cubicBezTo>
                  <a:pt x="623299" y="411391"/>
                  <a:pt x="627743" y="429390"/>
                  <a:pt x="631372" y="447533"/>
                </a:cubicBezTo>
                <a:cubicBezTo>
                  <a:pt x="627743" y="501962"/>
                  <a:pt x="628200" y="556818"/>
                  <a:pt x="620486" y="610819"/>
                </a:cubicBezTo>
                <a:cubicBezTo>
                  <a:pt x="617241" y="633537"/>
                  <a:pt x="605972" y="654362"/>
                  <a:pt x="598715" y="676133"/>
                </a:cubicBezTo>
                <a:cubicBezTo>
                  <a:pt x="573186" y="752720"/>
                  <a:pt x="606412" y="658171"/>
                  <a:pt x="566057" y="752333"/>
                </a:cubicBezTo>
                <a:cubicBezTo>
                  <a:pt x="555899" y="776034"/>
                  <a:pt x="559732" y="793596"/>
                  <a:pt x="533400" y="806762"/>
                </a:cubicBezTo>
                <a:cubicBezTo>
                  <a:pt x="520018" y="813453"/>
                  <a:pt x="504371" y="814019"/>
                  <a:pt x="489857" y="817647"/>
                </a:cubicBezTo>
                <a:cubicBezTo>
                  <a:pt x="478971" y="824904"/>
                  <a:pt x="468902" y="833568"/>
                  <a:pt x="457200" y="839419"/>
                </a:cubicBezTo>
                <a:cubicBezTo>
                  <a:pt x="441588" y="847225"/>
                  <a:pt x="394945" y="857704"/>
                  <a:pt x="381000" y="861190"/>
                </a:cubicBezTo>
                <a:cubicBezTo>
                  <a:pt x="337457" y="857561"/>
                  <a:pt x="293682" y="856079"/>
                  <a:pt x="250372" y="850304"/>
                </a:cubicBezTo>
                <a:cubicBezTo>
                  <a:pt x="238998" y="848788"/>
                  <a:pt x="227554" y="845322"/>
                  <a:pt x="217715" y="839419"/>
                </a:cubicBezTo>
                <a:cubicBezTo>
                  <a:pt x="208914" y="834139"/>
                  <a:pt x="203957" y="824058"/>
                  <a:pt x="195943" y="817647"/>
                </a:cubicBezTo>
                <a:cubicBezTo>
                  <a:pt x="185727" y="809474"/>
                  <a:pt x="174172" y="803133"/>
                  <a:pt x="163286" y="795876"/>
                </a:cubicBezTo>
                <a:cubicBezTo>
                  <a:pt x="159657" y="784990"/>
                  <a:pt x="158304" y="773058"/>
                  <a:pt x="152400" y="763219"/>
                </a:cubicBezTo>
                <a:cubicBezTo>
                  <a:pt x="147120" y="754418"/>
                  <a:pt x="133875" y="751184"/>
                  <a:pt x="130629" y="741447"/>
                </a:cubicBezTo>
                <a:cubicBezTo>
                  <a:pt x="88591" y="615333"/>
                  <a:pt x="149549" y="646154"/>
                  <a:pt x="76200" y="621704"/>
                </a:cubicBezTo>
                <a:cubicBezTo>
                  <a:pt x="65314" y="610818"/>
                  <a:pt x="56352" y="597586"/>
                  <a:pt x="43543" y="589047"/>
                </a:cubicBezTo>
                <a:cubicBezTo>
                  <a:pt x="33996" y="582682"/>
                  <a:pt x="19000" y="586276"/>
                  <a:pt x="10886" y="578162"/>
                </a:cubicBezTo>
                <a:cubicBezTo>
                  <a:pt x="2772" y="570048"/>
                  <a:pt x="3629" y="556390"/>
                  <a:pt x="0" y="545504"/>
                </a:cubicBezTo>
                <a:cubicBezTo>
                  <a:pt x="3629" y="498333"/>
                  <a:pt x="2167" y="450490"/>
                  <a:pt x="10886" y="403990"/>
                </a:cubicBezTo>
                <a:cubicBezTo>
                  <a:pt x="13297" y="391131"/>
                  <a:pt x="26806" y="383035"/>
                  <a:pt x="32657" y="371333"/>
                </a:cubicBezTo>
                <a:cubicBezTo>
                  <a:pt x="37789" y="361070"/>
                  <a:pt x="37639" y="348515"/>
                  <a:pt x="43543" y="338676"/>
                </a:cubicBezTo>
                <a:cubicBezTo>
                  <a:pt x="104290" y="237433"/>
                  <a:pt x="21733" y="414954"/>
                  <a:pt x="87086" y="284247"/>
                </a:cubicBezTo>
                <a:cubicBezTo>
                  <a:pt x="92218" y="273984"/>
                  <a:pt x="92840" y="261853"/>
                  <a:pt x="97972" y="251590"/>
                </a:cubicBezTo>
                <a:cubicBezTo>
                  <a:pt x="103823" y="239888"/>
                  <a:pt x="113892" y="230635"/>
                  <a:pt x="119743" y="218933"/>
                </a:cubicBezTo>
                <a:cubicBezTo>
                  <a:pt x="124875" y="208670"/>
                  <a:pt x="124725" y="196115"/>
                  <a:pt x="130629" y="186276"/>
                </a:cubicBezTo>
                <a:cubicBezTo>
                  <a:pt x="135909" y="177475"/>
                  <a:pt x="145989" y="172518"/>
                  <a:pt x="152400" y="164504"/>
                </a:cubicBezTo>
                <a:cubicBezTo>
                  <a:pt x="196310" y="109616"/>
                  <a:pt x="145258" y="141485"/>
                  <a:pt x="239486" y="110076"/>
                </a:cubicBezTo>
                <a:lnTo>
                  <a:pt x="272143" y="99190"/>
                </a:lnTo>
                <a:cubicBezTo>
                  <a:pt x="264886" y="110076"/>
                  <a:pt x="238225" y="126988"/>
                  <a:pt x="250372" y="131847"/>
                </a:cubicBezTo>
                <a:cubicBezTo>
                  <a:pt x="274195" y="141376"/>
                  <a:pt x="301412" y="125994"/>
                  <a:pt x="326572" y="120962"/>
                </a:cubicBezTo>
                <a:cubicBezTo>
                  <a:pt x="358763" y="114524"/>
                  <a:pt x="364364" y="106652"/>
                  <a:pt x="391886" y="88304"/>
                </a:cubicBezTo>
                <a:cubicBezTo>
                  <a:pt x="399143" y="73790"/>
                  <a:pt x="404656" y="58264"/>
                  <a:pt x="413657" y="44762"/>
                </a:cubicBezTo>
                <a:cubicBezTo>
                  <a:pt x="437995" y="8255"/>
                  <a:pt x="408214" y="-4224"/>
                  <a:pt x="424543" y="1219"/>
                </a:cubicBezTo>
                <a:close/>
              </a:path>
            </a:pathLst>
          </a:custGeom>
          <a:solidFill>
            <a:srgbClr val="FFFF00"/>
          </a:solidFill>
          <a:ln cap="rnd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"/>
          <p:cNvSpPr/>
          <p:nvPr/>
        </p:nvSpPr>
        <p:spPr>
          <a:xfrm>
            <a:off x="9754856" y="57660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46" name="Google Shape;446;p8"/>
          <p:cNvSpPr/>
          <p:nvPr/>
        </p:nvSpPr>
        <p:spPr>
          <a:xfrm>
            <a:off x="2676908" y="689415"/>
            <a:ext cx="5400000" cy="54000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447" name="Google Shape;447;p8"/>
          <p:cNvCxnSpPr/>
          <p:nvPr/>
        </p:nvCxnSpPr>
        <p:spPr>
          <a:xfrm>
            <a:off x="7987554" y="8498541"/>
            <a:ext cx="13446" cy="753035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8" name="Google Shape;448;p8"/>
          <p:cNvCxnSpPr/>
          <p:nvPr/>
        </p:nvCxnSpPr>
        <p:spPr>
          <a:xfrm>
            <a:off x="4760260" y="7678481"/>
            <a:ext cx="46800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8"/>
          <p:cNvCxnSpPr/>
          <p:nvPr/>
        </p:nvCxnSpPr>
        <p:spPr>
          <a:xfrm flipH="1" rot="10800000">
            <a:off x="-1224111" y="7341664"/>
            <a:ext cx="4680000" cy="330926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8"/>
          <p:cNvCxnSpPr/>
          <p:nvPr/>
        </p:nvCxnSpPr>
        <p:spPr>
          <a:xfrm>
            <a:off x="6192264" y="7140812"/>
            <a:ext cx="6830" cy="13023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8"/>
          <p:cNvCxnSpPr>
            <a:stCxn id="446" idx="0"/>
            <a:endCxn id="446" idx="4"/>
          </p:cNvCxnSpPr>
          <p:nvPr/>
        </p:nvCxnSpPr>
        <p:spPr>
          <a:xfrm>
            <a:off x="5376908" y="689415"/>
            <a:ext cx="0" cy="54000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8"/>
          <p:cNvCxnSpPr>
            <a:stCxn id="446" idx="1"/>
            <a:endCxn id="446" idx="5"/>
          </p:cNvCxnSpPr>
          <p:nvPr/>
        </p:nvCxnSpPr>
        <p:spPr>
          <a:xfrm>
            <a:off x="3467720" y="1480227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8"/>
          <p:cNvCxnSpPr>
            <a:endCxn id="446" idx="6"/>
          </p:cNvCxnSpPr>
          <p:nvPr/>
        </p:nvCxnSpPr>
        <p:spPr>
          <a:xfrm>
            <a:off x="2722808" y="3389415"/>
            <a:ext cx="53541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8"/>
          <p:cNvCxnSpPr>
            <a:stCxn id="446" idx="3"/>
            <a:endCxn id="446" idx="7"/>
          </p:cNvCxnSpPr>
          <p:nvPr/>
        </p:nvCxnSpPr>
        <p:spPr>
          <a:xfrm flipH="1" rot="10800000">
            <a:off x="3467720" y="1480203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5" name="Google Shape;455;p8"/>
          <p:cNvSpPr/>
          <p:nvPr/>
        </p:nvSpPr>
        <p:spPr>
          <a:xfrm>
            <a:off x="3800102" y="1199874"/>
            <a:ext cx="1621673" cy="882020"/>
          </a:xfrm>
          <a:custGeom>
            <a:rect b="b" l="l" r="r" t="t"/>
            <a:pathLst>
              <a:path extrusionOk="0" h="882020" w="1621673">
                <a:moveTo>
                  <a:pt x="1470170" y="0"/>
                </a:moveTo>
                <a:lnTo>
                  <a:pt x="1474137" y="5200"/>
                </a:lnTo>
                <a:cubicBezTo>
                  <a:pt x="1480098" y="18947"/>
                  <a:pt x="1440369" y="1528"/>
                  <a:pt x="1501930" y="22047"/>
                </a:cubicBezTo>
                <a:cubicBezTo>
                  <a:pt x="1509187" y="32933"/>
                  <a:pt x="1515528" y="44489"/>
                  <a:pt x="1523701" y="54705"/>
                </a:cubicBezTo>
                <a:cubicBezTo>
                  <a:pt x="1530112" y="62719"/>
                  <a:pt x="1540193" y="67675"/>
                  <a:pt x="1545473" y="76476"/>
                </a:cubicBezTo>
                <a:cubicBezTo>
                  <a:pt x="1552787" y="88666"/>
                  <a:pt x="1564399" y="143193"/>
                  <a:pt x="1567244" y="152676"/>
                </a:cubicBezTo>
                <a:cubicBezTo>
                  <a:pt x="1573838" y="174657"/>
                  <a:pt x="1581758" y="196219"/>
                  <a:pt x="1589015" y="217990"/>
                </a:cubicBezTo>
                <a:lnTo>
                  <a:pt x="1610787" y="283305"/>
                </a:lnTo>
                <a:lnTo>
                  <a:pt x="1621673" y="315962"/>
                </a:lnTo>
                <a:cubicBezTo>
                  <a:pt x="1618044" y="363133"/>
                  <a:pt x="1616655" y="410531"/>
                  <a:pt x="1610787" y="457476"/>
                </a:cubicBezTo>
                <a:cubicBezTo>
                  <a:pt x="1609364" y="468862"/>
                  <a:pt x="1608015" y="482019"/>
                  <a:pt x="1599901" y="490133"/>
                </a:cubicBezTo>
                <a:cubicBezTo>
                  <a:pt x="1588426" y="501608"/>
                  <a:pt x="1570447" y="503854"/>
                  <a:pt x="1556358" y="511905"/>
                </a:cubicBezTo>
                <a:cubicBezTo>
                  <a:pt x="1497273" y="545668"/>
                  <a:pt x="1550918" y="524604"/>
                  <a:pt x="1491044" y="544562"/>
                </a:cubicBezTo>
                <a:cubicBezTo>
                  <a:pt x="1465644" y="540933"/>
                  <a:pt x="1438792" y="542887"/>
                  <a:pt x="1414844" y="533676"/>
                </a:cubicBezTo>
                <a:cubicBezTo>
                  <a:pt x="1390422" y="524283"/>
                  <a:pt x="1371301" y="504647"/>
                  <a:pt x="1349530" y="490133"/>
                </a:cubicBezTo>
                <a:cubicBezTo>
                  <a:pt x="1338644" y="482876"/>
                  <a:pt x="1326124" y="477613"/>
                  <a:pt x="1316873" y="468362"/>
                </a:cubicBezTo>
                <a:cubicBezTo>
                  <a:pt x="1309616" y="461105"/>
                  <a:pt x="1304281" y="451180"/>
                  <a:pt x="1295101" y="446590"/>
                </a:cubicBezTo>
                <a:cubicBezTo>
                  <a:pt x="1274575" y="436327"/>
                  <a:pt x="1229787" y="424819"/>
                  <a:pt x="1229787" y="424819"/>
                </a:cubicBezTo>
                <a:cubicBezTo>
                  <a:pt x="1204387" y="432076"/>
                  <a:pt x="1177727" y="435861"/>
                  <a:pt x="1153587" y="446590"/>
                </a:cubicBezTo>
                <a:cubicBezTo>
                  <a:pt x="1123496" y="459964"/>
                  <a:pt x="1135290" y="477085"/>
                  <a:pt x="1120930" y="501019"/>
                </a:cubicBezTo>
                <a:cubicBezTo>
                  <a:pt x="1115650" y="509820"/>
                  <a:pt x="1106415" y="515533"/>
                  <a:pt x="1099158" y="522790"/>
                </a:cubicBezTo>
                <a:cubicBezTo>
                  <a:pt x="1073451" y="625619"/>
                  <a:pt x="1090769" y="583113"/>
                  <a:pt x="1055615" y="653419"/>
                </a:cubicBezTo>
                <a:cubicBezTo>
                  <a:pt x="1051987" y="725990"/>
                  <a:pt x="1058326" y="799754"/>
                  <a:pt x="1044730" y="871133"/>
                </a:cubicBezTo>
                <a:cubicBezTo>
                  <a:pt x="1042583" y="882405"/>
                  <a:pt x="1023548" y="882019"/>
                  <a:pt x="1012073" y="882019"/>
                </a:cubicBezTo>
                <a:cubicBezTo>
                  <a:pt x="957524" y="882019"/>
                  <a:pt x="903216" y="874762"/>
                  <a:pt x="848787" y="871133"/>
                </a:cubicBezTo>
                <a:cubicBezTo>
                  <a:pt x="837901" y="867504"/>
                  <a:pt x="825969" y="866151"/>
                  <a:pt x="816130" y="860247"/>
                </a:cubicBezTo>
                <a:cubicBezTo>
                  <a:pt x="807329" y="854967"/>
                  <a:pt x="803538" y="843066"/>
                  <a:pt x="794358" y="838476"/>
                </a:cubicBezTo>
                <a:cubicBezTo>
                  <a:pt x="780976" y="831785"/>
                  <a:pt x="765329" y="831219"/>
                  <a:pt x="750815" y="827590"/>
                </a:cubicBezTo>
                <a:cubicBezTo>
                  <a:pt x="673233" y="750008"/>
                  <a:pt x="761284" y="833790"/>
                  <a:pt x="685501" y="773162"/>
                </a:cubicBezTo>
                <a:cubicBezTo>
                  <a:pt x="677487" y="766751"/>
                  <a:pt x="671744" y="757801"/>
                  <a:pt x="663730" y="751390"/>
                </a:cubicBezTo>
                <a:cubicBezTo>
                  <a:pt x="653514" y="743217"/>
                  <a:pt x="641289" y="737792"/>
                  <a:pt x="631073" y="729619"/>
                </a:cubicBezTo>
                <a:cubicBezTo>
                  <a:pt x="623059" y="723208"/>
                  <a:pt x="618102" y="713127"/>
                  <a:pt x="609301" y="707847"/>
                </a:cubicBezTo>
                <a:cubicBezTo>
                  <a:pt x="599462" y="701944"/>
                  <a:pt x="587530" y="700590"/>
                  <a:pt x="576644" y="696962"/>
                </a:cubicBezTo>
                <a:cubicBezTo>
                  <a:pt x="565758" y="689705"/>
                  <a:pt x="557070" y="675190"/>
                  <a:pt x="543987" y="675190"/>
                </a:cubicBezTo>
                <a:cubicBezTo>
                  <a:pt x="497332" y="675190"/>
                  <a:pt x="458571" y="691271"/>
                  <a:pt x="424244" y="718733"/>
                </a:cubicBezTo>
                <a:cubicBezTo>
                  <a:pt x="416230" y="725144"/>
                  <a:pt x="408631" y="732294"/>
                  <a:pt x="402473" y="740505"/>
                </a:cubicBezTo>
                <a:cubicBezTo>
                  <a:pt x="328626" y="838968"/>
                  <a:pt x="387086" y="777665"/>
                  <a:pt x="337158" y="827590"/>
                </a:cubicBezTo>
                <a:cubicBezTo>
                  <a:pt x="333530" y="838476"/>
                  <a:pt x="334387" y="852133"/>
                  <a:pt x="326273" y="860247"/>
                </a:cubicBezTo>
                <a:cubicBezTo>
                  <a:pt x="318159" y="868361"/>
                  <a:pt x="305090" y="871133"/>
                  <a:pt x="293615" y="871133"/>
                </a:cubicBezTo>
                <a:cubicBezTo>
                  <a:pt x="255302" y="871133"/>
                  <a:pt x="229319" y="860586"/>
                  <a:pt x="195644" y="849362"/>
                </a:cubicBezTo>
                <a:cubicBezTo>
                  <a:pt x="140482" y="794197"/>
                  <a:pt x="211871" y="859098"/>
                  <a:pt x="141215" y="816705"/>
                </a:cubicBezTo>
                <a:cubicBezTo>
                  <a:pt x="132414" y="811425"/>
                  <a:pt x="127458" y="801344"/>
                  <a:pt x="119444" y="794933"/>
                </a:cubicBezTo>
                <a:cubicBezTo>
                  <a:pt x="109228" y="786760"/>
                  <a:pt x="97003" y="781335"/>
                  <a:pt x="86787" y="773162"/>
                </a:cubicBezTo>
                <a:cubicBezTo>
                  <a:pt x="78773" y="766751"/>
                  <a:pt x="73816" y="756670"/>
                  <a:pt x="65015" y="751390"/>
                </a:cubicBezTo>
                <a:cubicBezTo>
                  <a:pt x="55176" y="745487"/>
                  <a:pt x="43244" y="744133"/>
                  <a:pt x="32358" y="740505"/>
                </a:cubicBezTo>
                <a:cubicBezTo>
                  <a:pt x="25101" y="733248"/>
                  <a:pt x="15177" y="727913"/>
                  <a:pt x="10587" y="718733"/>
                </a:cubicBezTo>
                <a:cubicBezTo>
                  <a:pt x="7241" y="712042"/>
                  <a:pt x="3905" y="704846"/>
                  <a:pt x="1712" y="697477"/>
                </a:cubicBezTo>
                <a:lnTo>
                  <a:pt x="0" y="678501"/>
                </a:lnTo>
                <a:lnTo>
                  <a:pt x="23656" y="652472"/>
                </a:lnTo>
                <a:lnTo>
                  <a:pt x="40673" y="646485"/>
                </a:lnTo>
                <a:cubicBezTo>
                  <a:pt x="46106" y="644870"/>
                  <a:pt x="50902" y="643609"/>
                  <a:pt x="54130" y="642533"/>
                </a:cubicBezTo>
                <a:cubicBezTo>
                  <a:pt x="61929" y="630835"/>
                  <a:pt x="67455" y="622319"/>
                  <a:pt x="71301" y="616257"/>
                </a:cubicBezTo>
                <a:lnTo>
                  <a:pt x="78119" y="605144"/>
                </a:lnTo>
                <a:lnTo>
                  <a:pt x="76574" y="608200"/>
                </a:lnTo>
                <a:cubicBezTo>
                  <a:pt x="72993" y="616524"/>
                  <a:pt x="71002" y="629035"/>
                  <a:pt x="108558" y="598990"/>
                </a:cubicBezTo>
                <a:cubicBezTo>
                  <a:pt x="118774" y="590817"/>
                  <a:pt x="121954" y="576384"/>
                  <a:pt x="130330" y="566333"/>
                </a:cubicBezTo>
                <a:cubicBezTo>
                  <a:pt x="140185" y="554507"/>
                  <a:pt x="152101" y="544562"/>
                  <a:pt x="162987" y="533676"/>
                </a:cubicBezTo>
                <a:lnTo>
                  <a:pt x="167466" y="519932"/>
                </a:lnTo>
                <a:lnTo>
                  <a:pt x="190467" y="499027"/>
                </a:lnTo>
                <a:cubicBezTo>
                  <a:pt x="245133" y="453912"/>
                  <a:pt x="302002" y="411371"/>
                  <a:pt x="360888" y="371588"/>
                </a:cubicBezTo>
                <a:lnTo>
                  <a:pt x="477856" y="300528"/>
                </a:lnTo>
                <a:lnTo>
                  <a:pt x="484116" y="299634"/>
                </a:lnTo>
                <a:cubicBezTo>
                  <a:pt x="496816" y="297819"/>
                  <a:pt x="507701" y="294191"/>
                  <a:pt x="511330" y="283305"/>
                </a:cubicBezTo>
                <a:lnTo>
                  <a:pt x="512247" y="279635"/>
                </a:lnTo>
                <a:lnTo>
                  <a:pt x="543412" y="260702"/>
                </a:lnTo>
                <a:cubicBezTo>
                  <a:pt x="794351" y="124384"/>
                  <a:pt x="1074595" y="35174"/>
                  <a:pt x="1372274" y="4943"/>
                </a:cubicBezTo>
                <a:lnTo>
                  <a:pt x="147017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56" name="Google Shape;456;p8"/>
          <p:cNvSpPr/>
          <p:nvPr/>
        </p:nvSpPr>
        <p:spPr>
          <a:xfrm>
            <a:off x="5695785" y="1552741"/>
            <a:ext cx="1916684" cy="2636634"/>
          </a:xfrm>
          <a:custGeom>
            <a:rect b="b" l="l" r="r" t="t"/>
            <a:pathLst>
              <a:path extrusionOk="0" h="2636634" w="1916684">
                <a:moveTo>
                  <a:pt x="870857" y="2291"/>
                </a:moveTo>
                <a:cubicBezTo>
                  <a:pt x="879928" y="-4966"/>
                  <a:pt x="906386" y="6766"/>
                  <a:pt x="914400" y="13177"/>
                </a:cubicBezTo>
                <a:cubicBezTo>
                  <a:pt x="983049" y="68095"/>
                  <a:pt x="916270" y="4160"/>
                  <a:pt x="968828" y="56720"/>
                </a:cubicBezTo>
                <a:cubicBezTo>
                  <a:pt x="979714" y="60349"/>
                  <a:pt x="990354" y="64823"/>
                  <a:pt x="1001486" y="67606"/>
                </a:cubicBezTo>
                <a:lnTo>
                  <a:pt x="1007480" y="68686"/>
                </a:lnTo>
                <a:lnTo>
                  <a:pt x="1111084" y="146160"/>
                </a:lnTo>
                <a:cubicBezTo>
                  <a:pt x="1603085" y="552195"/>
                  <a:pt x="1916684" y="1166673"/>
                  <a:pt x="1916684" y="1854397"/>
                </a:cubicBezTo>
                <a:cubicBezTo>
                  <a:pt x="1916684" y="2083638"/>
                  <a:pt x="1881840" y="2304741"/>
                  <a:pt x="1817158" y="2512698"/>
                </a:cubicBezTo>
                <a:lnTo>
                  <a:pt x="1784526" y="2601855"/>
                </a:lnTo>
                <a:lnTo>
                  <a:pt x="1763486" y="2603977"/>
                </a:lnTo>
                <a:lnTo>
                  <a:pt x="1611086" y="2614863"/>
                </a:lnTo>
                <a:cubicBezTo>
                  <a:pt x="1333478" y="2636217"/>
                  <a:pt x="1613825" y="2621446"/>
                  <a:pt x="1143000" y="2636634"/>
                </a:cubicBezTo>
                <a:cubicBezTo>
                  <a:pt x="1132114" y="2629377"/>
                  <a:pt x="1122045" y="2620714"/>
                  <a:pt x="1110343" y="2614863"/>
                </a:cubicBezTo>
                <a:cubicBezTo>
                  <a:pt x="1100080" y="2609731"/>
                  <a:pt x="1087649" y="2609670"/>
                  <a:pt x="1077686" y="2603977"/>
                </a:cubicBezTo>
                <a:cubicBezTo>
                  <a:pt x="1061934" y="2594976"/>
                  <a:pt x="1048081" y="2582935"/>
                  <a:pt x="1034143" y="2571320"/>
                </a:cubicBezTo>
                <a:cubicBezTo>
                  <a:pt x="1026258" y="2564750"/>
                  <a:pt x="1014521" y="2559584"/>
                  <a:pt x="1012371" y="2549548"/>
                </a:cubicBezTo>
                <a:cubicBezTo>
                  <a:pt x="1003216" y="2506824"/>
                  <a:pt x="1005114" y="2462463"/>
                  <a:pt x="1001486" y="2418920"/>
                </a:cubicBezTo>
                <a:cubicBezTo>
                  <a:pt x="1013699" y="2382279"/>
                  <a:pt x="1012618" y="2380388"/>
                  <a:pt x="1034143" y="2342720"/>
                </a:cubicBezTo>
                <a:cubicBezTo>
                  <a:pt x="1040634" y="2331361"/>
                  <a:pt x="1054520" y="2323071"/>
                  <a:pt x="1055914" y="2310063"/>
                </a:cubicBezTo>
                <a:cubicBezTo>
                  <a:pt x="1065586" y="2219793"/>
                  <a:pt x="1063171" y="2128634"/>
                  <a:pt x="1066800" y="2037920"/>
                </a:cubicBezTo>
                <a:cubicBezTo>
                  <a:pt x="1063312" y="2023967"/>
                  <a:pt x="1052837" y="1977338"/>
                  <a:pt x="1045028" y="1961720"/>
                </a:cubicBezTo>
                <a:cubicBezTo>
                  <a:pt x="1039177" y="1950018"/>
                  <a:pt x="1029108" y="1940765"/>
                  <a:pt x="1023257" y="1929063"/>
                </a:cubicBezTo>
                <a:cubicBezTo>
                  <a:pt x="994231" y="1871010"/>
                  <a:pt x="1035899" y="1920813"/>
                  <a:pt x="990600" y="1852863"/>
                </a:cubicBezTo>
                <a:cubicBezTo>
                  <a:pt x="978191" y="1834249"/>
                  <a:pt x="953641" y="1820966"/>
                  <a:pt x="936171" y="1809320"/>
                </a:cubicBezTo>
                <a:cubicBezTo>
                  <a:pt x="936171" y="1809320"/>
                  <a:pt x="877953" y="1795421"/>
                  <a:pt x="849086" y="1787548"/>
                </a:cubicBezTo>
                <a:cubicBezTo>
                  <a:pt x="838016" y="1784529"/>
                  <a:pt x="827314" y="1780291"/>
                  <a:pt x="816428" y="1776663"/>
                </a:cubicBezTo>
                <a:cubicBezTo>
                  <a:pt x="712047" y="1774178"/>
                  <a:pt x="463644" y="1794602"/>
                  <a:pt x="304800" y="1754891"/>
                </a:cubicBezTo>
                <a:cubicBezTo>
                  <a:pt x="293668" y="1752108"/>
                  <a:pt x="283176" y="1747158"/>
                  <a:pt x="272143" y="1744006"/>
                </a:cubicBezTo>
                <a:cubicBezTo>
                  <a:pt x="257758" y="1739896"/>
                  <a:pt x="242608" y="1738373"/>
                  <a:pt x="228600" y="1733120"/>
                </a:cubicBezTo>
                <a:cubicBezTo>
                  <a:pt x="213406" y="1727422"/>
                  <a:pt x="199973" y="1717740"/>
                  <a:pt x="185057" y="1711348"/>
                </a:cubicBezTo>
                <a:cubicBezTo>
                  <a:pt x="174510" y="1706828"/>
                  <a:pt x="162363" y="1706156"/>
                  <a:pt x="152400" y="1700463"/>
                </a:cubicBezTo>
                <a:cubicBezTo>
                  <a:pt x="136648" y="1691462"/>
                  <a:pt x="123371" y="1678692"/>
                  <a:pt x="108857" y="1667806"/>
                </a:cubicBezTo>
                <a:cubicBezTo>
                  <a:pt x="97971" y="1664177"/>
                  <a:pt x="86039" y="1662824"/>
                  <a:pt x="76200" y="1656920"/>
                </a:cubicBezTo>
                <a:cubicBezTo>
                  <a:pt x="60651" y="1647590"/>
                  <a:pt x="40396" y="1616035"/>
                  <a:pt x="32657" y="1602491"/>
                </a:cubicBezTo>
                <a:cubicBezTo>
                  <a:pt x="-5964" y="1534902"/>
                  <a:pt x="9705" y="1545961"/>
                  <a:pt x="0" y="1439206"/>
                </a:cubicBezTo>
                <a:cubicBezTo>
                  <a:pt x="17232" y="1370278"/>
                  <a:pt x="2587" y="1408111"/>
                  <a:pt x="54428" y="1330348"/>
                </a:cubicBezTo>
                <a:cubicBezTo>
                  <a:pt x="65314" y="1323091"/>
                  <a:pt x="77835" y="1317828"/>
                  <a:pt x="87086" y="1308577"/>
                </a:cubicBezTo>
                <a:cubicBezTo>
                  <a:pt x="96337" y="1299326"/>
                  <a:pt x="100684" y="1286136"/>
                  <a:pt x="108857" y="1275920"/>
                </a:cubicBezTo>
                <a:cubicBezTo>
                  <a:pt x="115268" y="1267906"/>
                  <a:pt x="123371" y="1261405"/>
                  <a:pt x="130628" y="1254148"/>
                </a:cubicBezTo>
                <a:cubicBezTo>
                  <a:pt x="145142" y="1246891"/>
                  <a:pt x="160410" y="1240977"/>
                  <a:pt x="174171" y="1232377"/>
                </a:cubicBezTo>
                <a:cubicBezTo>
                  <a:pt x="189556" y="1222761"/>
                  <a:pt x="201962" y="1208721"/>
                  <a:pt x="217714" y="1199720"/>
                </a:cubicBezTo>
                <a:cubicBezTo>
                  <a:pt x="227677" y="1194027"/>
                  <a:pt x="240108" y="1193966"/>
                  <a:pt x="250371" y="1188834"/>
                </a:cubicBezTo>
                <a:cubicBezTo>
                  <a:pt x="262073" y="1182983"/>
                  <a:pt x="272142" y="1174320"/>
                  <a:pt x="283028" y="1167063"/>
                </a:cubicBezTo>
                <a:cubicBezTo>
                  <a:pt x="283028" y="1167063"/>
                  <a:pt x="341727" y="1154753"/>
                  <a:pt x="370114" y="1145291"/>
                </a:cubicBezTo>
                <a:cubicBezTo>
                  <a:pt x="385509" y="1140159"/>
                  <a:pt x="398463" y="1129218"/>
                  <a:pt x="413657" y="1123520"/>
                </a:cubicBezTo>
                <a:cubicBezTo>
                  <a:pt x="427665" y="1118267"/>
                  <a:pt x="443192" y="1117887"/>
                  <a:pt x="457200" y="1112634"/>
                </a:cubicBezTo>
                <a:cubicBezTo>
                  <a:pt x="472394" y="1106936"/>
                  <a:pt x="485200" y="1095526"/>
                  <a:pt x="500743" y="1090863"/>
                </a:cubicBezTo>
                <a:cubicBezTo>
                  <a:pt x="596575" y="1062114"/>
                  <a:pt x="539756" y="1106278"/>
                  <a:pt x="598714" y="1047320"/>
                </a:cubicBezTo>
                <a:cubicBezTo>
                  <a:pt x="609600" y="1043691"/>
                  <a:pt x="621532" y="1042338"/>
                  <a:pt x="631371" y="1036434"/>
                </a:cubicBezTo>
                <a:cubicBezTo>
                  <a:pt x="640172" y="1031154"/>
                  <a:pt x="647863" y="1023464"/>
                  <a:pt x="653143" y="1014663"/>
                </a:cubicBezTo>
                <a:cubicBezTo>
                  <a:pt x="659047" y="1004824"/>
                  <a:pt x="662827" y="993417"/>
                  <a:pt x="664028" y="982006"/>
                </a:cubicBezTo>
                <a:cubicBezTo>
                  <a:pt x="670117" y="924155"/>
                  <a:pt x="671285" y="865891"/>
                  <a:pt x="674914" y="807834"/>
                </a:cubicBezTo>
                <a:cubicBezTo>
                  <a:pt x="671285" y="786063"/>
                  <a:pt x="668816" y="764066"/>
                  <a:pt x="664028" y="742520"/>
                </a:cubicBezTo>
                <a:cubicBezTo>
                  <a:pt x="661539" y="731319"/>
                  <a:pt x="656295" y="720896"/>
                  <a:pt x="653143" y="709863"/>
                </a:cubicBezTo>
                <a:cubicBezTo>
                  <a:pt x="649033" y="695478"/>
                  <a:pt x="645886" y="680834"/>
                  <a:pt x="642257" y="666320"/>
                </a:cubicBezTo>
                <a:lnTo>
                  <a:pt x="598714" y="622777"/>
                </a:lnTo>
                <a:cubicBezTo>
                  <a:pt x="582487" y="606550"/>
                  <a:pt x="580044" y="580202"/>
                  <a:pt x="576943" y="557463"/>
                </a:cubicBezTo>
                <a:cubicBezTo>
                  <a:pt x="569083" y="499826"/>
                  <a:pt x="569686" y="441348"/>
                  <a:pt x="566057" y="383291"/>
                </a:cubicBezTo>
                <a:cubicBezTo>
                  <a:pt x="569686" y="372405"/>
                  <a:pt x="571811" y="360897"/>
                  <a:pt x="576943" y="350634"/>
                </a:cubicBezTo>
                <a:cubicBezTo>
                  <a:pt x="594946" y="314629"/>
                  <a:pt x="624766" y="291925"/>
                  <a:pt x="653143" y="263548"/>
                </a:cubicBezTo>
                <a:cubicBezTo>
                  <a:pt x="671645" y="245046"/>
                  <a:pt x="696686" y="234520"/>
                  <a:pt x="718457" y="220006"/>
                </a:cubicBezTo>
                <a:cubicBezTo>
                  <a:pt x="726997" y="214313"/>
                  <a:pt x="732971" y="205491"/>
                  <a:pt x="740228" y="198234"/>
                </a:cubicBezTo>
                <a:cubicBezTo>
                  <a:pt x="757017" y="181446"/>
                  <a:pt x="769673" y="168900"/>
                  <a:pt x="779109" y="159623"/>
                </a:cubicBezTo>
                <a:lnTo>
                  <a:pt x="798457" y="140830"/>
                </a:lnTo>
                <a:lnTo>
                  <a:pt x="801687" y="138083"/>
                </a:lnTo>
                <a:cubicBezTo>
                  <a:pt x="805058" y="134949"/>
                  <a:pt x="806481" y="133198"/>
                  <a:pt x="798668" y="140625"/>
                </a:cubicBezTo>
                <a:lnTo>
                  <a:pt x="798457" y="140830"/>
                </a:lnTo>
                <a:lnTo>
                  <a:pt x="796083" y="142849"/>
                </a:lnTo>
                <a:cubicBezTo>
                  <a:pt x="790842" y="146705"/>
                  <a:pt x="789422" y="144906"/>
                  <a:pt x="816428" y="111148"/>
                </a:cubicBezTo>
                <a:cubicBezTo>
                  <a:pt x="835184" y="87702"/>
                  <a:pt x="848144" y="88259"/>
                  <a:pt x="859971" y="56720"/>
                </a:cubicBezTo>
                <a:cubicBezTo>
                  <a:pt x="866468" y="39396"/>
                  <a:pt x="861786" y="9548"/>
                  <a:pt x="870857" y="229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57" name="Google Shape;457;p8"/>
          <p:cNvSpPr/>
          <p:nvPr/>
        </p:nvSpPr>
        <p:spPr>
          <a:xfrm>
            <a:off x="892656" y="1985208"/>
            <a:ext cx="1172" cy="2146"/>
          </a:xfrm>
          <a:custGeom>
            <a:rect b="b" l="l" r="r" t="t"/>
            <a:pathLst>
              <a:path extrusionOk="0" h="2146" w="1172">
                <a:moveTo>
                  <a:pt x="845" y="474"/>
                </a:moveTo>
                <a:cubicBezTo>
                  <a:pt x="1346" y="-353"/>
                  <a:pt x="1353" y="-188"/>
                  <a:pt x="274" y="1699"/>
                </a:cubicBezTo>
                <a:lnTo>
                  <a:pt x="0" y="2146"/>
                </a:lnTo>
                <a:lnTo>
                  <a:pt x="845" y="474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58" name="Google Shape;458;p8"/>
          <p:cNvSpPr/>
          <p:nvPr/>
        </p:nvSpPr>
        <p:spPr>
          <a:xfrm>
            <a:off x="3264270" y="3836950"/>
            <a:ext cx="2996733" cy="1783938"/>
          </a:xfrm>
          <a:custGeom>
            <a:rect b="b" l="l" r="r" t="t"/>
            <a:pathLst>
              <a:path extrusionOk="0" h="1783938" w="2996733">
                <a:moveTo>
                  <a:pt x="174172" y="0"/>
                </a:moveTo>
                <a:cubicBezTo>
                  <a:pt x="232342" y="0"/>
                  <a:pt x="290286" y="7257"/>
                  <a:pt x="348343" y="10886"/>
                </a:cubicBezTo>
                <a:cubicBezTo>
                  <a:pt x="359229" y="18143"/>
                  <a:pt x="370784" y="24484"/>
                  <a:pt x="381000" y="32657"/>
                </a:cubicBezTo>
                <a:cubicBezTo>
                  <a:pt x="410088" y="55927"/>
                  <a:pt x="410877" y="58442"/>
                  <a:pt x="405803" y="56032"/>
                </a:cubicBezTo>
                <a:lnTo>
                  <a:pt x="399619" y="52573"/>
                </a:lnTo>
                <a:lnTo>
                  <a:pt x="395422" y="49848"/>
                </a:lnTo>
                <a:cubicBezTo>
                  <a:pt x="391667" y="47472"/>
                  <a:pt x="395277" y="49941"/>
                  <a:pt x="399604" y="52565"/>
                </a:cubicBezTo>
                <a:lnTo>
                  <a:pt x="399619" y="52573"/>
                </a:lnTo>
                <a:lnTo>
                  <a:pt x="407409" y="57632"/>
                </a:lnTo>
                <a:cubicBezTo>
                  <a:pt x="413800" y="61828"/>
                  <a:pt x="422863" y="67823"/>
                  <a:pt x="435429" y="76200"/>
                </a:cubicBezTo>
                <a:cubicBezTo>
                  <a:pt x="484823" y="174988"/>
                  <a:pt x="451968" y="145283"/>
                  <a:pt x="511629" y="185057"/>
                </a:cubicBezTo>
                <a:cubicBezTo>
                  <a:pt x="518886" y="195943"/>
                  <a:pt x="522306" y="210780"/>
                  <a:pt x="533400" y="217714"/>
                </a:cubicBezTo>
                <a:cubicBezTo>
                  <a:pt x="552861" y="229877"/>
                  <a:pt x="598715" y="239486"/>
                  <a:pt x="598715" y="239486"/>
                </a:cubicBezTo>
                <a:cubicBezTo>
                  <a:pt x="642258" y="235857"/>
                  <a:pt x="686244" y="235783"/>
                  <a:pt x="729343" y="228600"/>
                </a:cubicBezTo>
                <a:cubicBezTo>
                  <a:pt x="751980" y="224827"/>
                  <a:pt x="794657" y="206828"/>
                  <a:pt x="794657" y="206828"/>
                </a:cubicBezTo>
                <a:cubicBezTo>
                  <a:pt x="798286" y="195942"/>
                  <a:pt x="798874" y="183508"/>
                  <a:pt x="805543" y="174171"/>
                </a:cubicBezTo>
                <a:cubicBezTo>
                  <a:pt x="817474" y="157468"/>
                  <a:pt x="849086" y="130628"/>
                  <a:pt x="849086" y="130628"/>
                </a:cubicBezTo>
                <a:cubicBezTo>
                  <a:pt x="869089" y="70622"/>
                  <a:pt x="847162" y="120174"/>
                  <a:pt x="903515" y="54428"/>
                </a:cubicBezTo>
                <a:cubicBezTo>
                  <a:pt x="942905" y="8472"/>
                  <a:pt x="903004" y="29198"/>
                  <a:pt x="957943" y="10886"/>
                </a:cubicBezTo>
                <a:cubicBezTo>
                  <a:pt x="1050396" y="18590"/>
                  <a:pt x="1067552" y="-1189"/>
                  <a:pt x="1121229" y="43543"/>
                </a:cubicBezTo>
                <a:cubicBezTo>
                  <a:pt x="1133055" y="53398"/>
                  <a:pt x="1143000" y="65314"/>
                  <a:pt x="1153886" y="76200"/>
                </a:cubicBezTo>
                <a:cubicBezTo>
                  <a:pt x="1194172" y="156773"/>
                  <a:pt x="1153149" y="86202"/>
                  <a:pt x="1208315" y="152400"/>
                </a:cubicBezTo>
                <a:cubicBezTo>
                  <a:pt x="1245431" y="196938"/>
                  <a:pt x="1216367" y="175366"/>
                  <a:pt x="1251857" y="228600"/>
                </a:cubicBezTo>
                <a:cubicBezTo>
                  <a:pt x="1257550" y="237139"/>
                  <a:pt x="1266372" y="243114"/>
                  <a:pt x="1273629" y="250371"/>
                </a:cubicBezTo>
                <a:cubicBezTo>
                  <a:pt x="1300992" y="332457"/>
                  <a:pt x="1264081" y="231274"/>
                  <a:pt x="1306286" y="315686"/>
                </a:cubicBezTo>
                <a:cubicBezTo>
                  <a:pt x="1315024" y="333163"/>
                  <a:pt x="1320121" y="352258"/>
                  <a:pt x="1328057" y="370114"/>
                </a:cubicBezTo>
                <a:cubicBezTo>
                  <a:pt x="1334648" y="384943"/>
                  <a:pt x="1343436" y="398742"/>
                  <a:pt x="1349829" y="413657"/>
                </a:cubicBezTo>
                <a:cubicBezTo>
                  <a:pt x="1354349" y="424204"/>
                  <a:pt x="1356686" y="435570"/>
                  <a:pt x="1360715" y="446314"/>
                </a:cubicBezTo>
                <a:cubicBezTo>
                  <a:pt x="1367576" y="464610"/>
                  <a:pt x="1375625" y="482447"/>
                  <a:pt x="1382486" y="500743"/>
                </a:cubicBezTo>
                <a:cubicBezTo>
                  <a:pt x="1386515" y="511487"/>
                  <a:pt x="1386703" y="524063"/>
                  <a:pt x="1393372" y="533400"/>
                </a:cubicBezTo>
                <a:cubicBezTo>
                  <a:pt x="1405303" y="550103"/>
                  <a:pt x="1422401" y="562429"/>
                  <a:pt x="1436915" y="576943"/>
                </a:cubicBezTo>
                <a:cubicBezTo>
                  <a:pt x="1489698" y="682511"/>
                  <a:pt x="1416489" y="551298"/>
                  <a:pt x="1513115" y="664028"/>
                </a:cubicBezTo>
                <a:cubicBezTo>
                  <a:pt x="1520583" y="672740"/>
                  <a:pt x="1517635" y="687138"/>
                  <a:pt x="1524000" y="696686"/>
                </a:cubicBezTo>
                <a:cubicBezTo>
                  <a:pt x="1540763" y="721832"/>
                  <a:pt x="1565217" y="735049"/>
                  <a:pt x="1589315" y="751114"/>
                </a:cubicBezTo>
                <a:cubicBezTo>
                  <a:pt x="1638004" y="824149"/>
                  <a:pt x="1580648" y="752593"/>
                  <a:pt x="1643743" y="794657"/>
                </a:cubicBezTo>
                <a:cubicBezTo>
                  <a:pt x="1656552" y="803196"/>
                  <a:pt x="1664574" y="817459"/>
                  <a:pt x="1676400" y="827314"/>
                </a:cubicBezTo>
                <a:cubicBezTo>
                  <a:pt x="1686451" y="835690"/>
                  <a:pt x="1698411" y="841482"/>
                  <a:pt x="1709057" y="849086"/>
                </a:cubicBezTo>
                <a:cubicBezTo>
                  <a:pt x="1723820" y="859631"/>
                  <a:pt x="1738662" y="870128"/>
                  <a:pt x="1752600" y="881743"/>
                </a:cubicBezTo>
                <a:cubicBezTo>
                  <a:pt x="1760484" y="888313"/>
                  <a:pt x="1766358" y="897103"/>
                  <a:pt x="1774372" y="903514"/>
                </a:cubicBezTo>
                <a:cubicBezTo>
                  <a:pt x="1800020" y="924032"/>
                  <a:pt x="1820767" y="932155"/>
                  <a:pt x="1850572" y="947057"/>
                </a:cubicBezTo>
                <a:cubicBezTo>
                  <a:pt x="1861458" y="957943"/>
                  <a:pt x="1871077" y="970263"/>
                  <a:pt x="1883229" y="979714"/>
                </a:cubicBezTo>
                <a:cubicBezTo>
                  <a:pt x="1903883" y="995778"/>
                  <a:pt x="1948543" y="1023257"/>
                  <a:pt x="1948543" y="1023257"/>
                </a:cubicBezTo>
                <a:cubicBezTo>
                  <a:pt x="2053557" y="993254"/>
                  <a:pt x="1995802" y="1019567"/>
                  <a:pt x="2068286" y="968828"/>
                </a:cubicBezTo>
                <a:cubicBezTo>
                  <a:pt x="2089722" y="953823"/>
                  <a:pt x="2115098" y="943788"/>
                  <a:pt x="2133600" y="925286"/>
                </a:cubicBezTo>
                <a:lnTo>
                  <a:pt x="2188029" y="870857"/>
                </a:lnTo>
                <a:cubicBezTo>
                  <a:pt x="2253343" y="874486"/>
                  <a:pt x="2318852" y="875541"/>
                  <a:pt x="2383972" y="881743"/>
                </a:cubicBezTo>
                <a:cubicBezTo>
                  <a:pt x="2395395" y="882831"/>
                  <a:pt x="2406790" y="886724"/>
                  <a:pt x="2416629" y="892628"/>
                </a:cubicBezTo>
                <a:cubicBezTo>
                  <a:pt x="2425430" y="897908"/>
                  <a:pt x="2431143" y="907143"/>
                  <a:pt x="2438400" y="914400"/>
                </a:cubicBezTo>
                <a:cubicBezTo>
                  <a:pt x="2458358" y="974274"/>
                  <a:pt x="2437294" y="920629"/>
                  <a:pt x="2471057" y="979714"/>
                </a:cubicBezTo>
                <a:cubicBezTo>
                  <a:pt x="2479108" y="993803"/>
                  <a:pt x="2487131" y="1008063"/>
                  <a:pt x="2492829" y="1023257"/>
                </a:cubicBezTo>
                <a:cubicBezTo>
                  <a:pt x="2498082" y="1037265"/>
                  <a:pt x="2497024" y="1053418"/>
                  <a:pt x="2503715" y="1066800"/>
                </a:cubicBezTo>
                <a:cubicBezTo>
                  <a:pt x="2554353" y="1168077"/>
                  <a:pt x="2528205" y="1102855"/>
                  <a:pt x="2569029" y="1153886"/>
                </a:cubicBezTo>
                <a:cubicBezTo>
                  <a:pt x="2577202" y="1164102"/>
                  <a:pt x="2582425" y="1176492"/>
                  <a:pt x="2590800" y="1186543"/>
                </a:cubicBezTo>
                <a:cubicBezTo>
                  <a:pt x="2600655" y="1198370"/>
                  <a:pt x="2613602" y="1207374"/>
                  <a:pt x="2623457" y="1219200"/>
                </a:cubicBezTo>
                <a:cubicBezTo>
                  <a:pt x="2631833" y="1229251"/>
                  <a:pt x="2636853" y="1241806"/>
                  <a:pt x="2645229" y="1251857"/>
                </a:cubicBezTo>
                <a:cubicBezTo>
                  <a:pt x="2655084" y="1263683"/>
                  <a:pt x="2668031" y="1272687"/>
                  <a:pt x="2677886" y="1284514"/>
                </a:cubicBezTo>
                <a:cubicBezTo>
                  <a:pt x="2716811" y="1331224"/>
                  <a:pt x="2680269" y="1306456"/>
                  <a:pt x="2732315" y="1349828"/>
                </a:cubicBezTo>
                <a:cubicBezTo>
                  <a:pt x="2755398" y="1369064"/>
                  <a:pt x="2781892" y="1380060"/>
                  <a:pt x="2808515" y="1393371"/>
                </a:cubicBezTo>
                <a:cubicBezTo>
                  <a:pt x="2815772" y="1400628"/>
                  <a:pt x="2821485" y="1409863"/>
                  <a:pt x="2830286" y="1415143"/>
                </a:cubicBezTo>
                <a:cubicBezTo>
                  <a:pt x="2840125" y="1421047"/>
                  <a:pt x="2853763" y="1419143"/>
                  <a:pt x="2862943" y="1426028"/>
                </a:cubicBezTo>
                <a:cubicBezTo>
                  <a:pt x="2883470" y="1441423"/>
                  <a:pt x="2917372" y="1480457"/>
                  <a:pt x="2917372" y="1480457"/>
                </a:cubicBezTo>
                <a:cubicBezTo>
                  <a:pt x="2938184" y="1542896"/>
                  <a:pt x="2914167" y="1487071"/>
                  <a:pt x="2950029" y="1534886"/>
                </a:cubicBezTo>
                <a:cubicBezTo>
                  <a:pt x="2965729" y="1555819"/>
                  <a:pt x="2993572" y="1600200"/>
                  <a:pt x="2993572" y="1600200"/>
                </a:cubicBezTo>
                <a:lnTo>
                  <a:pt x="2996733" y="1609684"/>
                </a:lnTo>
                <a:lnTo>
                  <a:pt x="2996140" y="1609970"/>
                </a:lnTo>
                <a:cubicBezTo>
                  <a:pt x="2731291" y="1721993"/>
                  <a:pt x="2440104" y="1783938"/>
                  <a:pt x="2134449" y="1783938"/>
                </a:cubicBezTo>
                <a:cubicBezTo>
                  <a:pt x="2058035" y="1783938"/>
                  <a:pt x="1982526" y="1780067"/>
                  <a:pt x="1908106" y="1772509"/>
                </a:cubicBezTo>
                <a:lnTo>
                  <a:pt x="1711358" y="1742481"/>
                </a:lnTo>
                <a:lnTo>
                  <a:pt x="1709057" y="1741714"/>
                </a:lnTo>
                <a:cubicBezTo>
                  <a:pt x="1689160" y="1737735"/>
                  <a:pt x="1676954" y="1735228"/>
                  <a:pt x="1668361" y="1733495"/>
                </a:cubicBezTo>
                <a:lnTo>
                  <a:pt x="1663454" y="1732573"/>
                </a:lnTo>
                <a:lnTo>
                  <a:pt x="1476148" y="1684412"/>
                </a:lnTo>
                <a:lnTo>
                  <a:pt x="1375582" y="1647605"/>
                </a:lnTo>
                <a:lnTo>
                  <a:pt x="1381447" y="1637260"/>
                </a:lnTo>
                <a:cubicBezTo>
                  <a:pt x="1384729" y="1631471"/>
                  <a:pt x="1386543" y="1626028"/>
                  <a:pt x="1382486" y="1621971"/>
                </a:cubicBezTo>
                <a:cubicBezTo>
                  <a:pt x="1366259" y="1605744"/>
                  <a:pt x="1338943" y="1607457"/>
                  <a:pt x="1317172" y="1600200"/>
                </a:cubicBezTo>
                <a:cubicBezTo>
                  <a:pt x="1264160" y="1582529"/>
                  <a:pt x="1278730" y="1585826"/>
                  <a:pt x="1233987" y="1583548"/>
                </a:cubicBezTo>
                <a:lnTo>
                  <a:pt x="1215539" y="1582406"/>
                </a:lnTo>
                <a:lnTo>
                  <a:pt x="1079244" y="1516750"/>
                </a:lnTo>
                <a:lnTo>
                  <a:pt x="1059623" y="1504830"/>
                </a:lnTo>
                <a:lnTo>
                  <a:pt x="1056475" y="1501489"/>
                </a:lnTo>
                <a:cubicBezTo>
                  <a:pt x="1049672" y="1493696"/>
                  <a:pt x="1042682" y="1486150"/>
                  <a:pt x="1034143" y="1480457"/>
                </a:cubicBezTo>
                <a:cubicBezTo>
                  <a:pt x="1023257" y="1473200"/>
                  <a:pt x="1013188" y="1464537"/>
                  <a:pt x="1001486" y="1458686"/>
                </a:cubicBezTo>
                <a:cubicBezTo>
                  <a:pt x="974657" y="1445272"/>
                  <a:pt x="971328" y="1447506"/>
                  <a:pt x="968207" y="1447895"/>
                </a:cubicBezTo>
                <a:lnTo>
                  <a:pt x="961414" y="1445167"/>
                </a:lnTo>
                <a:lnTo>
                  <a:pt x="959701" y="1444126"/>
                </a:lnTo>
                <a:lnTo>
                  <a:pt x="951707" y="1438274"/>
                </a:lnTo>
                <a:cubicBezTo>
                  <a:pt x="947728" y="1435219"/>
                  <a:pt x="942672" y="1431228"/>
                  <a:pt x="936172" y="1426028"/>
                </a:cubicBezTo>
                <a:cubicBezTo>
                  <a:pt x="928158" y="1419617"/>
                  <a:pt x="922414" y="1410668"/>
                  <a:pt x="914400" y="1404257"/>
                </a:cubicBezTo>
                <a:cubicBezTo>
                  <a:pt x="904184" y="1396084"/>
                  <a:pt x="891676" y="1391000"/>
                  <a:pt x="881743" y="1382486"/>
                </a:cubicBezTo>
                <a:cubicBezTo>
                  <a:pt x="815997" y="1326133"/>
                  <a:pt x="865549" y="1348060"/>
                  <a:pt x="805543" y="1328057"/>
                </a:cubicBezTo>
                <a:cubicBezTo>
                  <a:pt x="722504" y="1245018"/>
                  <a:pt x="818996" y="1331773"/>
                  <a:pt x="740229" y="1284514"/>
                </a:cubicBezTo>
                <a:cubicBezTo>
                  <a:pt x="731428" y="1279234"/>
                  <a:pt x="727637" y="1267333"/>
                  <a:pt x="718457" y="1262743"/>
                </a:cubicBezTo>
                <a:lnTo>
                  <a:pt x="702487" y="1256783"/>
                </a:lnTo>
                <a:lnTo>
                  <a:pt x="569091" y="1135546"/>
                </a:lnTo>
                <a:cubicBezTo>
                  <a:pt x="519015" y="1085469"/>
                  <a:pt x="471327" y="1033005"/>
                  <a:pt x="426212" y="978338"/>
                </a:cubicBezTo>
                <a:lnTo>
                  <a:pt x="362966" y="893761"/>
                </a:lnTo>
                <a:lnTo>
                  <a:pt x="362239" y="887167"/>
                </a:lnTo>
                <a:cubicBezTo>
                  <a:pt x="360587" y="871878"/>
                  <a:pt x="359458" y="861343"/>
                  <a:pt x="359229" y="859971"/>
                </a:cubicBezTo>
                <a:cubicBezTo>
                  <a:pt x="357343" y="848653"/>
                  <a:pt x="356457" y="835428"/>
                  <a:pt x="348343" y="827314"/>
                </a:cubicBezTo>
                <a:cubicBezTo>
                  <a:pt x="340229" y="819200"/>
                  <a:pt x="326572" y="820057"/>
                  <a:pt x="315686" y="816428"/>
                </a:cubicBezTo>
                <a:cubicBezTo>
                  <a:pt x="312057" y="805542"/>
                  <a:pt x="311968" y="792731"/>
                  <a:pt x="304800" y="783771"/>
                </a:cubicBezTo>
                <a:cubicBezTo>
                  <a:pt x="296627" y="773555"/>
                  <a:pt x="282359" y="770173"/>
                  <a:pt x="272143" y="762000"/>
                </a:cubicBezTo>
                <a:lnTo>
                  <a:pt x="268919" y="758776"/>
                </a:lnTo>
                <a:lnTo>
                  <a:pt x="242930" y="715997"/>
                </a:lnTo>
                <a:lnTo>
                  <a:pt x="239486" y="707571"/>
                </a:lnTo>
                <a:lnTo>
                  <a:pt x="231357" y="696947"/>
                </a:lnTo>
                <a:lnTo>
                  <a:pt x="187887" y="625393"/>
                </a:lnTo>
                <a:lnTo>
                  <a:pt x="111645" y="467123"/>
                </a:lnTo>
                <a:lnTo>
                  <a:pt x="111448" y="466306"/>
                </a:lnTo>
                <a:cubicBezTo>
                  <a:pt x="109198" y="454628"/>
                  <a:pt x="106086" y="443542"/>
                  <a:pt x="97972" y="435428"/>
                </a:cubicBezTo>
                <a:lnTo>
                  <a:pt x="94894" y="432350"/>
                </a:lnTo>
                <a:lnTo>
                  <a:pt x="94667" y="431879"/>
                </a:lnTo>
                <a:cubicBezTo>
                  <a:pt x="66661" y="365667"/>
                  <a:pt x="41785" y="297809"/>
                  <a:pt x="20225" y="228489"/>
                </a:cubicBezTo>
                <a:lnTo>
                  <a:pt x="13885" y="203830"/>
                </a:lnTo>
                <a:lnTo>
                  <a:pt x="21772" y="195943"/>
                </a:lnTo>
                <a:lnTo>
                  <a:pt x="0" y="141514"/>
                </a:lnTo>
                <a:cubicBezTo>
                  <a:pt x="14514" y="123371"/>
                  <a:pt x="26058" y="102386"/>
                  <a:pt x="43543" y="87086"/>
                </a:cubicBezTo>
                <a:cubicBezTo>
                  <a:pt x="55756" y="76400"/>
                  <a:pt x="72997" y="73365"/>
                  <a:pt x="87086" y="65314"/>
                </a:cubicBezTo>
                <a:cubicBezTo>
                  <a:pt x="98445" y="58823"/>
                  <a:pt x="108857" y="50800"/>
                  <a:pt x="119743" y="43543"/>
                </a:cubicBezTo>
                <a:cubicBezTo>
                  <a:pt x="127000" y="32657"/>
                  <a:pt x="131299" y="19059"/>
                  <a:pt x="141515" y="10886"/>
                </a:cubicBezTo>
                <a:cubicBezTo>
                  <a:pt x="150475" y="3718"/>
                  <a:pt x="162697" y="0"/>
                  <a:pt x="174172" y="0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59" name="Google Shape;459;p8"/>
          <p:cNvSpPr/>
          <p:nvPr/>
        </p:nvSpPr>
        <p:spPr>
          <a:xfrm>
            <a:off x="3186223" y="1193764"/>
            <a:ext cx="4295342" cy="4253246"/>
          </a:xfrm>
          <a:custGeom>
            <a:rect b="b" l="l" r="r" t="t"/>
            <a:pathLst>
              <a:path extrusionOk="0" h="4253246" w="4295342">
                <a:moveTo>
                  <a:pt x="2213750" y="0"/>
                </a:moveTo>
                <a:cubicBezTo>
                  <a:pt x="2672233" y="0"/>
                  <a:pt x="3098162" y="139378"/>
                  <a:pt x="3451479" y="378074"/>
                </a:cubicBezTo>
                <a:lnTo>
                  <a:pt x="3518296" y="428039"/>
                </a:lnTo>
                <a:lnTo>
                  <a:pt x="3512302" y="426959"/>
                </a:lnTo>
                <a:cubicBezTo>
                  <a:pt x="3501170" y="424176"/>
                  <a:pt x="3490530" y="419702"/>
                  <a:pt x="3479644" y="416073"/>
                </a:cubicBezTo>
                <a:cubicBezTo>
                  <a:pt x="3427086" y="363513"/>
                  <a:pt x="3493865" y="427448"/>
                  <a:pt x="3425216" y="372530"/>
                </a:cubicBezTo>
                <a:cubicBezTo>
                  <a:pt x="3417202" y="366119"/>
                  <a:pt x="3390744" y="354387"/>
                  <a:pt x="3381673" y="361644"/>
                </a:cubicBezTo>
                <a:cubicBezTo>
                  <a:pt x="3372602" y="368901"/>
                  <a:pt x="3377284" y="398749"/>
                  <a:pt x="3370787" y="416073"/>
                </a:cubicBezTo>
                <a:cubicBezTo>
                  <a:pt x="3358960" y="447612"/>
                  <a:pt x="3346000" y="447055"/>
                  <a:pt x="3327244" y="470501"/>
                </a:cubicBezTo>
                <a:cubicBezTo>
                  <a:pt x="3300238" y="504259"/>
                  <a:pt x="3301658" y="506058"/>
                  <a:pt x="3306899" y="502202"/>
                </a:cubicBezTo>
                <a:lnTo>
                  <a:pt x="3309273" y="500183"/>
                </a:lnTo>
                <a:lnTo>
                  <a:pt x="3289925" y="518976"/>
                </a:lnTo>
                <a:cubicBezTo>
                  <a:pt x="3280489" y="528253"/>
                  <a:pt x="3267833" y="540799"/>
                  <a:pt x="3251044" y="557587"/>
                </a:cubicBezTo>
                <a:cubicBezTo>
                  <a:pt x="3243787" y="564844"/>
                  <a:pt x="3237813" y="573666"/>
                  <a:pt x="3229273" y="579359"/>
                </a:cubicBezTo>
                <a:cubicBezTo>
                  <a:pt x="3207502" y="593873"/>
                  <a:pt x="3182461" y="604399"/>
                  <a:pt x="3163959" y="622901"/>
                </a:cubicBezTo>
                <a:cubicBezTo>
                  <a:pt x="3135582" y="651278"/>
                  <a:pt x="3105762" y="673982"/>
                  <a:pt x="3087759" y="709987"/>
                </a:cubicBezTo>
                <a:cubicBezTo>
                  <a:pt x="3082627" y="720250"/>
                  <a:pt x="3080502" y="731758"/>
                  <a:pt x="3076873" y="742644"/>
                </a:cubicBezTo>
                <a:cubicBezTo>
                  <a:pt x="3080502" y="800701"/>
                  <a:pt x="3079899" y="859179"/>
                  <a:pt x="3087759" y="916816"/>
                </a:cubicBezTo>
                <a:cubicBezTo>
                  <a:pt x="3090860" y="939555"/>
                  <a:pt x="3093303" y="965903"/>
                  <a:pt x="3109530" y="982130"/>
                </a:cubicBezTo>
                <a:lnTo>
                  <a:pt x="3153073" y="1025673"/>
                </a:lnTo>
                <a:cubicBezTo>
                  <a:pt x="3156702" y="1040187"/>
                  <a:pt x="3159849" y="1054831"/>
                  <a:pt x="3163959" y="1069216"/>
                </a:cubicBezTo>
                <a:cubicBezTo>
                  <a:pt x="3167111" y="1080249"/>
                  <a:pt x="3172355" y="1090672"/>
                  <a:pt x="3174844" y="1101873"/>
                </a:cubicBezTo>
                <a:cubicBezTo>
                  <a:pt x="3179632" y="1123419"/>
                  <a:pt x="3182101" y="1145416"/>
                  <a:pt x="3185730" y="1167187"/>
                </a:cubicBezTo>
                <a:cubicBezTo>
                  <a:pt x="3182101" y="1225244"/>
                  <a:pt x="3180933" y="1283508"/>
                  <a:pt x="3174844" y="1341359"/>
                </a:cubicBezTo>
                <a:cubicBezTo>
                  <a:pt x="3173643" y="1352770"/>
                  <a:pt x="3169863" y="1364177"/>
                  <a:pt x="3163959" y="1374016"/>
                </a:cubicBezTo>
                <a:cubicBezTo>
                  <a:pt x="3158679" y="1382817"/>
                  <a:pt x="3150988" y="1390507"/>
                  <a:pt x="3142187" y="1395787"/>
                </a:cubicBezTo>
                <a:cubicBezTo>
                  <a:pt x="3132348" y="1401691"/>
                  <a:pt x="3120416" y="1403044"/>
                  <a:pt x="3109530" y="1406673"/>
                </a:cubicBezTo>
                <a:cubicBezTo>
                  <a:pt x="3050572" y="1465631"/>
                  <a:pt x="3107391" y="1421467"/>
                  <a:pt x="3011559" y="1450216"/>
                </a:cubicBezTo>
                <a:cubicBezTo>
                  <a:pt x="2996016" y="1454879"/>
                  <a:pt x="2983210" y="1466289"/>
                  <a:pt x="2968016" y="1471987"/>
                </a:cubicBezTo>
                <a:cubicBezTo>
                  <a:pt x="2954008" y="1477240"/>
                  <a:pt x="2938481" y="1477620"/>
                  <a:pt x="2924473" y="1482873"/>
                </a:cubicBezTo>
                <a:cubicBezTo>
                  <a:pt x="2909279" y="1488571"/>
                  <a:pt x="2896325" y="1499512"/>
                  <a:pt x="2880930" y="1504644"/>
                </a:cubicBezTo>
                <a:cubicBezTo>
                  <a:pt x="2852543" y="1514106"/>
                  <a:pt x="2793844" y="1526416"/>
                  <a:pt x="2793844" y="1526416"/>
                </a:cubicBezTo>
                <a:cubicBezTo>
                  <a:pt x="2782958" y="1533673"/>
                  <a:pt x="2772889" y="1542336"/>
                  <a:pt x="2761187" y="1548187"/>
                </a:cubicBezTo>
                <a:cubicBezTo>
                  <a:pt x="2750924" y="1553319"/>
                  <a:pt x="2738493" y="1553380"/>
                  <a:pt x="2728530" y="1559073"/>
                </a:cubicBezTo>
                <a:cubicBezTo>
                  <a:pt x="2712778" y="1568074"/>
                  <a:pt x="2700372" y="1582114"/>
                  <a:pt x="2684987" y="1591730"/>
                </a:cubicBezTo>
                <a:cubicBezTo>
                  <a:pt x="2671226" y="1600330"/>
                  <a:pt x="2655958" y="1606244"/>
                  <a:pt x="2641444" y="1613501"/>
                </a:cubicBezTo>
                <a:cubicBezTo>
                  <a:pt x="2634187" y="1620758"/>
                  <a:pt x="2626084" y="1627259"/>
                  <a:pt x="2619673" y="1635273"/>
                </a:cubicBezTo>
                <a:cubicBezTo>
                  <a:pt x="2611500" y="1645489"/>
                  <a:pt x="2607153" y="1658679"/>
                  <a:pt x="2597902" y="1667930"/>
                </a:cubicBezTo>
                <a:cubicBezTo>
                  <a:pt x="2588651" y="1677181"/>
                  <a:pt x="2576130" y="1682444"/>
                  <a:pt x="2565244" y="1689701"/>
                </a:cubicBezTo>
                <a:cubicBezTo>
                  <a:pt x="2513403" y="1767464"/>
                  <a:pt x="2528048" y="1729631"/>
                  <a:pt x="2510816" y="1798559"/>
                </a:cubicBezTo>
                <a:cubicBezTo>
                  <a:pt x="2520521" y="1905314"/>
                  <a:pt x="2504852" y="1894255"/>
                  <a:pt x="2543473" y="1961844"/>
                </a:cubicBezTo>
                <a:cubicBezTo>
                  <a:pt x="2551212" y="1975388"/>
                  <a:pt x="2571467" y="2006943"/>
                  <a:pt x="2587016" y="2016273"/>
                </a:cubicBezTo>
                <a:cubicBezTo>
                  <a:pt x="2596855" y="2022177"/>
                  <a:pt x="2608787" y="2023530"/>
                  <a:pt x="2619673" y="2027159"/>
                </a:cubicBezTo>
                <a:cubicBezTo>
                  <a:pt x="2634187" y="2038045"/>
                  <a:pt x="2647464" y="2050815"/>
                  <a:pt x="2663216" y="2059816"/>
                </a:cubicBezTo>
                <a:cubicBezTo>
                  <a:pt x="2673179" y="2065509"/>
                  <a:pt x="2685326" y="2066181"/>
                  <a:pt x="2695873" y="2070701"/>
                </a:cubicBezTo>
                <a:cubicBezTo>
                  <a:pt x="2710789" y="2077093"/>
                  <a:pt x="2724222" y="2086775"/>
                  <a:pt x="2739416" y="2092473"/>
                </a:cubicBezTo>
                <a:cubicBezTo>
                  <a:pt x="2753424" y="2097726"/>
                  <a:pt x="2768574" y="2099249"/>
                  <a:pt x="2782959" y="2103359"/>
                </a:cubicBezTo>
                <a:cubicBezTo>
                  <a:pt x="2793992" y="2106511"/>
                  <a:pt x="2804484" y="2111461"/>
                  <a:pt x="2815616" y="2114244"/>
                </a:cubicBezTo>
                <a:cubicBezTo>
                  <a:pt x="2974460" y="2153955"/>
                  <a:pt x="3222863" y="2133531"/>
                  <a:pt x="3327244" y="2136016"/>
                </a:cubicBezTo>
                <a:cubicBezTo>
                  <a:pt x="3338130" y="2139644"/>
                  <a:pt x="3348832" y="2143882"/>
                  <a:pt x="3359902" y="2146901"/>
                </a:cubicBezTo>
                <a:cubicBezTo>
                  <a:pt x="3388769" y="2154774"/>
                  <a:pt x="3446987" y="2168673"/>
                  <a:pt x="3446987" y="2168673"/>
                </a:cubicBezTo>
                <a:cubicBezTo>
                  <a:pt x="3464457" y="2180319"/>
                  <a:pt x="3489007" y="2193602"/>
                  <a:pt x="3501416" y="2212216"/>
                </a:cubicBezTo>
                <a:cubicBezTo>
                  <a:pt x="3546715" y="2280166"/>
                  <a:pt x="3505047" y="2230363"/>
                  <a:pt x="3534073" y="2288416"/>
                </a:cubicBezTo>
                <a:cubicBezTo>
                  <a:pt x="3539924" y="2300118"/>
                  <a:pt x="3549993" y="2309371"/>
                  <a:pt x="3555844" y="2321073"/>
                </a:cubicBezTo>
                <a:cubicBezTo>
                  <a:pt x="3563653" y="2336691"/>
                  <a:pt x="3574128" y="2383320"/>
                  <a:pt x="3577616" y="2397273"/>
                </a:cubicBezTo>
                <a:cubicBezTo>
                  <a:pt x="3573987" y="2487987"/>
                  <a:pt x="3576402" y="2579146"/>
                  <a:pt x="3566730" y="2669416"/>
                </a:cubicBezTo>
                <a:cubicBezTo>
                  <a:pt x="3565336" y="2682424"/>
                  <a:pt x="3551450" y="2690714"/>
                  <a:pt x="3544959" y="2702073"/>
                </a:cubicBezTo>
                <a:cubicBezTo>
                  <a:pt x="3523434" y="2739741"/>
                  <a:pt x="3524515" y="2741632"/>
                  <a:pt x="3512302" y="2778273"/>
                </a:cubicBezTo>
                <a:cubicBezTo>
                  <a:pt x="3515930" y="2821816"/>
                  <a:pt x="3514032" y="2866177"/>
                  <a:pt x="3523187" y="2908901"/>
                </a:cubicBezTo>
                <a:cubicBezTo>
                  <a:pt x="3525337" y="2918937"/>
                  <a:pt x="3537074" y="2924103"/>
                  <a:pt x="3544959" y="2930673"/>
                </a:cubicBezTo>
                <a:cubicBezTo>
                  <a:pt x="3558897" y="2942288"/>
                  <a:pt x="3572750" y="2954329"/>
                  <a:pt x="3588502" y="2963330"/>
                </a:cubicBezTo>
                <a:cubicBezTo>
                  <a:pt x="3598465" y="2969023"/>
                  <a:pt x="3610896" y="2969084"/>
                  <a:pt x="3621159" y="2974216"/>
                </a:cubicBezTo>
                <a:cubicBezTo>
                  <a:pt x="3632861" y="2980067"/>
                  <a:pt x="3642930" y="2988730"/>
                  <a:pt x="3653816" y="2995987"/>
                </a:cubicBezTo>
                <a:cubicBezTo>
                  <a:pt x="4124641" y="2980799"/>
                  <a:pt x="3844294" y="2995570"/>
                  <a:pt x="4121902" y="2974216"/>
                </a:cubicBezTo>
                <a:lnTo>
                  <a:pt x="4274302" y="2963330"/>
                </a:lnTo>
                <a:lnTo>
                  <a:pt x="4295342" y="2961208"/>
                </a:lnTo>
                <a:lnTo>
                  <a:pt x="4253532" y="3075441"/>
                </a:lnTo>
                <a:cubicBezTo>
                  <a:pt x="4057494" y="3538928"/>
                  <a:pt x="3708098" y="3921756"/>
                  <a:pt x="3268955" y="4160312"/>
                </a:cubicBezTo>
                <a:lnTo>
                  <a:pt x="3076034" y="4253246"/>
                </a:lnTo>
                <a:lnTo>
                  <a:pt x="3072873" y="4243762"/>
                </a:lnTo>
                <a:cubicBezTo>
                  <a:pt x="3072873" y="4243762"/>
                  <a:pt x="3045030" y="4199381"/>
                  <a:pt x="3029330" y="4178448"/>
                </a:cubicBezTo>
                <a:cubicBezTo>
                  <a:pt x="2993468" y="4130633"/>
                  <a:pt x="3017485" y="4186458"/>
                  <a:pt x="2996673" y="4124019"/>
                </a:cubicBezTo>
                <a:cubicBezTo>
                  <a:pt x="2996673" y="4124019"/>
                  <a:pt x="2962771" y="4084985"/>
                  <a:pt x="2942244" y="4069590"/>
                </a:cubicBezTo>
                <a:cubicBezTo>
                  <a:pt x="2933064" y="4062705"/>
                  <a:pt x="2919426" y="4064609"/>
                  <a:pt x="2909587" y="4058705"/>
                </a:cubicBezTo>
                <a:cubicBezTo>
                  <a:pt x="2900786" y="4053425"/>
                  <a:pt x="2895073" y="4044190"/>
                  <a:pt x="2887816" y="4036933"/>
                </a:cubicBezTo>
                <a:cubicBezTo>
                  <a:pt x="2861193" y="4023622"/>
                  <a:pt x="2834699" y="4012626"/>
                  <a:pt x="2811616" y="3993390"/>
                </a:cubicBezTo>
                <a:cubicBezTo>
                  <a:pt x="2759570" y="3950018"/>
                  <a:pt x="2796112" y="3974786"/>
                  <a:pt x="2757187" y="3928076"/>
                </a:cubicBezTo>
                <a:cubicBezTo>
                  <a:pt x="2747332" y="3916249"/>
                  <a:pt x="2734385" y="3907245"/>
                  <a:pt x="2724530" y="3895419"/>
                </a:cubicBezTo>
                <a:cubicBezTo>
                  <a:pt x="2716154" y="3885368"/>
                  <a:pt x="2711134" y="3872813"/>
                  <a:pt x="2702758" y="3862762"/>
                </a:cubicBezTo>
                <a:cubicBezTo>
                  <a:pt x="2692903" y="3850936"/>
                  <a:pt x="2679956" y="3841932"/>
                  <a:pt x="2670101" y="3830105"/>
                </a:cubicBezTo>
                <a:cubicBezTo>
                  <a:pt x="2661726" y="3820054"/>
                  <a:pt x="2656503" y="3807664"/>
                  <a:pt x="2648330" y="3797448"/>
                </a:cubicBezTo>
                <a:cubicBezTo>
                  <a:pt x="2607506" y="3746417"/>
                  <a:pt x="2633654" y="3811639"/>
                  <a:pt x="2583016" y="3710362"/>
                </a:cubicBezTo>
                <a:cubicBezTo>
                  <a:pt x="2576325" y="3696980"/>
                  <a:pt x="2577383" y="3680827"/>
                  <a:pt x="2572130" y="3666819"/>
                </a:cubicBezTo>
                <a:cubicBezTo>
                  <a:pt x="2566432" y="3651625"/>
                  <a:pt x="2558409" y="3637365"/>
                  <a:pt x="2550358" y="3623276"/>
                </a:cubicBezTo>
                <a:cubicBezTo>
                  <a:pt x="2516595" y="3564191"/>
                  <a:pt x="2537659" y="3617836"/>
                  <a:pt x="2517701" y="3557962"/>
                </a:cubicBezTo>
                <a:cubicBezTo>
                  <a:pt x="2510444" y="3550705"/>
                  <a:pt x="2504731" y="3541470"/>
                  <a:pt x="2495930" y="3536190"/>
                </a:cubicBezTo>
                <a:cubicBezTo>
                  <a:pt x="2486091" y="3530286"/>
                  <a:pt x="2474696" y="3526393"/>
                  <a:pt x="2463273" y="3525305"/>
                </a:cubicBezTo>
                <a:cubicBezTo>
                  <a:pt x="2398153" y="3519103"/>
                  <a:pt x="2332644" y="3518048"/>
                  <a:pt x="2267330" y="3514419"/>
                </a:cubicBezTo>
                <a:lnTo>
                  <a:pt x="2212901" y="3568848"/>
                </a:lnTo>
                <a:cubicBezTo>
                  <a:pt x="2194399" y="3587350"/>
                  <a:pt x="2169023" y="3597385"/>
                  <a:pt x="2147587" y="3612390"/>
                </a:cubicBezTo>
                <a:cubicBezTo>
                  <a:pt x="2075103" y="3663129"/>
                  <a:pt x="2132858" y="3636816"/>
                  <a:pt x="2027844" y="3666819"/>
                </a:cubicBezTo>
                <a:cubicBezTo>
                  <a:pt x="2027844" y="3666819"/>
                  <a:pt x="1983184" y="3639340"/>
                  <a:pt x="1962530" y="3623276"/>
                </a:cubicBezTo>
                <a:cubicBezTo>
                  <a:pt x="1950378" y="3613825"/>
                  <a:pt x="1940759" y="3601505"/>
                  <a:pt x="1929873" y="3590619"/>
                </a:cubicBezTo>
                <a:cubicBezTo>
                  <a:pt x="1900068" y="3575717"/>
                  <a:pt x="1879321" y="3567594"/>
                  <a:pt x="1853673" y="3547076"/>
                </a:cubicBezTo>
                <a:cubicBezTo>
                  <a:pt x="1845659" y="3540665"/>
                  <a:pt x="1839785" y="3531875"/>
                  <a:pt x="1831901" y="3525305"/>
                </a:cubicBezTo>
                <a:cubicBezTo>
                  <a:pt x="1817963" y="3513690"/>
                  <a:pt x="1803121" y="3503193"/>
                  <a:pt x="1788358" y="3492648"/>
                </a:cubicBezTo>
                <a:cubicBezTo>
                  <a:pt x="1777712" y="3485044"/>
                  <a:pt x="1765752" y="3479252"/>
                  <a:pt x="1755701" y="3470876"/>
                </a:cubicBezTo>
                <a:cubicBezTo>
                  <a:pt x="1743875" y="3461021"/>
                  <a:pt x="1735853" y="3446758"/>
                  <a:pt x="1723044" y="3438219"/>
                </a:cubicBezTo>
                <a:cubicBezTo>
                  <a:pt x="1659949" y="3396155"/>
                  <a:pt x="1717305" y="3467711"/>
                  <a:pt x="1668616" y="3394676"/>
                </a:cubicBezTo>
                <a:cubicBezTo>
                  <a:pt x="1644518" y="3378611"/>
                  <a:pt x="1620064" y="3365394"/>
                  <a:pt x="1603301" y="3340248"/>
                </a:cubicBezTo>
                <a:cubicBezTo>
                  <a:pt x="1596936" y="3330700"/>
                  <a:pt x="1599884" y="3316302"/>
                  <a:pt x="1592416" y="3307590"/>
                </a:cubicBezTo>
                <a:cubicBezTo>
                  <a:pt x="1495790" y="3194860"/>
                  <a:pt x="1568999" y="3326073"/>
                  <a:pt x="1516216" y="3220505"/>
                </a:cubicBezTo>
                <a:cubicBezTo>
                  <a:pt x="1501702" y="3205991"/>
                  <a:pt x="1484604" y="3193665"/>
                  <a:pt x="1472673" y="3176962"/>
                </a:cubicBezTo>
                <a:cubicBezTo>
                  <a:pt x="1466004" y="3167625"/>
                  <a:pt x="1465816" y="3155049"/>
                  <a:pt x="1461787" y="3144305"/>
                </a:cubicBezTo>
                <a:cubicBezTo>
                  <a:pt x="1454926" y="3126009"/>
                  <a:pt x="1446877" y="3108172"/>
                  <a:pt x="1440016" y="3089876"/>
                </a:cubicBezTo>
                <a:cubicBezTo>
                  <a:pt x="1435987" y="3079132"/>
                  <a:pt x="1433650" y="3067766"/>
                  <a:pt x="1429130" y="3057219"/>
                </a:cubicBezTo>
                <a:cubicBezTo>
                  <a:pt x="1422737" y="3042304"/>
                  <a:pt x="1413949" y="3028505"/>
                  <a:pt x="1407358" y="3013676"/>
                </a:cubicBezTo>
                <a:cubicBezTo>
                  <a:pt x="1399422" y="2995820"/>
                  <a:pt x="1394325" y="2976725"/>
                  <a:pt x="1385587" y="2959248"/>
                </a:cubicBezTo>
                <a:cubicBezTo>
                  <a:pt x="1343382" y="2874836"/>
                  <a:pt x="1380293" y="2976019"/>
                  <a:pt x="1352930" y="2893933"/>
                </a:cubicBezTo>
                <a:cubicBezTo>
                  <a:pt x="1345673" y="2886676"/>
                  <a:pt x="1336851" y="2880701"/>
                  <a:pt x="1331158" y="2872162"/>
                </a:cubicBezTo>
                <a:cubicBezTo>
                  <a:pt x="1295668" y="2818928"/>
                  <a:pt x="1324732" y="2840500"/>
                  <a:pt x="1287616" y="2795962"/>
                </a:cubicBezTo>
                <a:cubicBezTo>
                  <a:pt x="1232450" y="2729764"/>
                  <a:pt x="1273473" y="2800335"/>
                  <a:pt x="1233187" y="2719762"/>
                </a:cubicBezTo>
                <a:cubicBezTo>
                  <a:pt x="1222301" y="2708876"/>
                  <a:pt x="1212356" y="2696960"/>
                  <a:pt x="1200530" y="2687105"/>
                </a:cubicBezTo>
                <a:cubicBezTo>
                  <a:pt x="1146853" y="2642373"/>
                  <a:pt x="1129697" y="2662152"/>
                  <a:pt x="1037244" y="2654448"/>
                </a:cubicBezTo>
                <a:cubicBezTo>
                  <a:pt x="982305" y="2672760"/>
                  <a:pt x="1022206" y="2652034"/>
                  <a:pt x="982816" y="2697990"/>
                </a:cubicBezTo>
                <a:cubicBezTo>
                  <a:pt x="926463" y="2763736"/>
                  <a:pt x="948390" y="2714184"/>
                  <a:pt x="928387" y="2774190"/>
                </a:cubicBezTo>
                <a:cubicBezTo>
                  <a:pt x="928387" y="2774190"/>
                  <a:pt x="896775" y="2801030"/>
                  <a:pt x="884844" y="2817733"/>
                </a:cubicBezTo>
                <a:cubicBezTo>
                  <a:pt x="878175" y="2827070"/>
                  <a:pt x="877587" y="2839504"/>
                  <a:pt x="873958" y="2850390"/>
                </a:cubicBezTo>
                <a:cubicBezTo>
                  <a:pt x="873958" y="2850390"/>
                  <a:pt x="831281" y="2868389"/>
                  <a:pt x="808644" y="2872162"/>
                </a:cubicBezTo>
                <a:cubicBezTo>
                  <a:pt x="765545" y="2879345"/>
                  <a:pt x="721559" y="2879419"/>
                  <a:pt x="678016" y="2883048"/>
                </a:cubicBezTo>
                <a:cubicBezTo>
                  <a:pt x="678016" y="2883048"/>
                  <a:pt x="632162" y="2873439"/>
                  <a:pt x="612701" y="2861276"/>
                </a:cubicBezTo>
                <a:cubicBezTo>
                  <a:pt x="601607" y="2854342"/>
                  <a:pt x="598187" y="2839505"/>
                  <a:pt x="590930" y="2828619"/>
                </a:cubicBezTo>
                <a:cubicBezTo>
                  <a:pt x="531269" y="2788845"/>
                  <a:pt x="564124" y="2818550"/>
                  <a:pt x="514730" y="2719762"/>
                </a:cubicBezTo>
                <a:cubicBezTo>
                  <a:pt x="502164" y="2711385"/>
                  <a:pt x="493101" y="2705390"/>
                  <a:pt x="486710" y="2701194"/>
                </a:cubicBezTo>
                <a:lnTo>
                  <a:pt x="478920" y="2696135"/>
                </a:lnTo>
                <a:lnTo>
                  <a:pt x="485104" y="2699594"/>
                </a:lnTo>
                <a:cubicBezTo>
                  <a:pt x="490178" y="2702004"/>
                  <a:pt x="489389" y="2699489"/>
                  <a:pt x="460301" y="2676219"/>
                </a:cubicBezTo>
                <a:cubicBezTo>
                  <a:pt x="450085" y="2668046"/>
                  <a:pt x="438530" y="2661705"/>
                  <a:pt x="427644" y="2654448"/>
                </a:cubicBezTo>
                <a:cubicBezTo>
                  <a:pt x="369587" y="2650819"/>
                  <a:pt x="311643" y="2643562"/>
                  <a:pt x="253473" y="2643562"/>
                </a:cubicBezTo>
                <a:cubicBezTo>
                  <a:pt x="241998" y="2643562"/>
                  <a:pt x="229776" y="2647280"/>
                  <a:pt x="220816" y="2654448"/>
                </a:cubicBezTo>
                <a:cubicBezTo>
                  <a:pt x="210600" y="2662621"/>
                  <a:pt x="206301" y="2676219"/>
                  <a:pt x="199044" y="2687105"/>
                </a:cubicBezTo>
                <a:cubicBezTo>
                  <a:pt x="188158" y="2694362"/>
                  <a:pt x="177746" y="2702385"/>
                  <a:pt x="166387" y="2708876"/>
                </a:cubicBezTo>
                <a:cubicBezTo>
                  <a:pt x="152298" y="2716927"/>
                  <a:pt x="135057" y="2719962"/>
                  <a:pt x="122844" y="2730648"/>
                </a:cubicBezTo>
                <a:cubicBezTo>
                  <a:pt x="105359" y="2745948"/>
                  <a:pt x="93815" y="2766933"/>
                  <a:pt x="79301" y="2785076"/>
                </a:cubicBezTo>
                <a:lnTo>
                  <a:pt x="101073" y="2839505"/>
                </a:lnTo>
                <a:lnTo>
                  <a:pt x="93186" y="2847392"/>
                </a:lnTo>
                <a:lnTo>
                  <a:pt x="44976" y="2659898"/>
                </a:lnTo>
                <a:cubicBezTo>
                  <a:pt x="15486" y="2515788"/>
                  <a:pt x="0" y="2366578"/>
                  <a:pt x="0" y="2213750"/>
                </a:cubicBezTo>
                <a:cubicBezTo>
                  <a:pt x="0" y="1678854"/>
                  <a:pt x="189708" y="1188266"/>
                  <a:pt x="505513" y="805600"/>
                </a:cubicBezTo>
                <a:lnTo>
                  <a:pt x="615133" y="684987"/>
                </a:lnTo>
                <a:lnTo>
                  <a:pt x="616845" y="703963"/>
                </a:lnTo>
                <a:cubicBezTo>
                  <a:pt x="619038" y="711332"/>
                  <a:pt x="622374" y="718528"/>
                  <a:pt x="625720" y="725219"/>
                </a:cubicBezTo>
                <a:cubicBezTo>
                  <a:pt x="630310" y="734399"/>
                  <a:pt x="640234" y="739734"/>
                  <a:pt x="647491" y="746991"/>
                </a:cubicBezTo>
                <a:cubicBezTo>
                  <a:pt x="658377" y="750619"/>
                  <a:pt x="670309" y="751973"/>
                  <a:pt x="680148" y="757876"/>
                </a:cubicBezTo>
                <a:cubicBezTo>
                  <a:pt x="688949" y="763156"/>
                  <a:pt x="693906" y="773237"/>
                  <a:pt x="701920" y="779648"/>
                </a:cubicBezTo>
                <a:cubicBezTo>
                  <a:pt x="712136" y="787821"/>
                  <a:pt x="724361" y="793246"/>
                  <a:pt x="734577" y="801419"/>
                </a:cubicBezTo>
                <a:cubicBezTo>
                  <a:pt x="742591" y="807830"/>
                  <a:pt x="747547" y="817911"/>
                  <a:pt x="756348" y="823191"/>
                </a:cubicBezTo>
                <a:cubicBezTo>
                  <a:pt x="827004" y="865584"/>
                  <a:pt x="755615" y="800683"/>
                  <a:pt x="810777" y="855848"/>
                </a:cubicBezTo>
                <a:cubicBezTo>
                  <a:pt x="844452" y="867072"/>
                  <a:pt x="870435" y="877619"/>
                  <a:pt x="908748" y="877619"/>
                </a:cubicBezTo>
                <a:cubicBezTo>
                  <a:pt x="920223" y="877619"/>
                  <a:pt x="933292" y="874847"/>
                  <a:pt x="941406" y="866733"/>
                </a:cubicBezTo>
                <a:cubicBezTo>
                  <a:pt x="949520" y="858619"/>
                  <a:pt x="948663" y="844962"/>
                  <a:pt x="952291" y="834076"/>
                </a:cubicBezTo>
                <a:cubicBezTo>
                  <a:pt x="1002219" y="784151"/>
                  <a:pt x="943759" y="845454"/>
                  <a:pt x="1017606" y="746991"/>
                </a:cubicBezTo>
                <a:cubicBezTo>
                  <a:pt x="1023764" y="738780"/>
                  <a:pt x="1031363" y="731630"/>
                  <a:pt x="1039377" y="725219"/>
                </a:cubicBezTo>
                <a:cubicBezTo>
                  <a:pt x="1073704" y="697757"/>
                  <a:pt x="1112465" y="681676"/>
                  <a:pt x="1159120" y="681676"/>
                </a:cubicBezTo>
                <a:cubicBezTo>
                  <a:pt x="1172203" y="681676"/>
                  <a:pt x="1180891" y="696191"/>
                  <a:pt x="1191777" y="703448"/>
                </a:cubicBezTo>
                <a:cubicBezTo>
                  <a:pt x="1202663" y="707076"/>
                  <a:pt x="1214595" y="708430"/>
                  <a:pt x="1224434" y="714333"/>
                </a:cubicBezTo>
                <a:cubicBezTo>
                  <a:pt x="1233235" y="719613"/>
                  <a:pt x="1238192" y="729694"/>
                  <a:pt x="1246206" y="736105"/>
                </a:cubicBezTo>
                <a:cubicBezTo>
                  <a:pt x="1256422" y="744278"/>
                  <a:pt x="1268647" y="749703"/>
                  <a:pt x="1278863" y="757876"/>
                </a:cubicBezTo>
                <a:cubicBezTo>
                  <a:pt x="1286877" y="764287"/>
                  <a:pt x="1292620" y="773237"/>
                  <a:pt x="1300634" y="779648"/>
                </a:cubicBezTo>
                <a:cubicBezTo>
                  <a:pt x="1376417" y="840276"/>
                  <a:pt x="1288366" y="756494"/>
                  <a:pt x="1365948" y="834076"/>
                </a:cubicBezTo>
                <a:cubicBezTo>
                  <a:pt x="1380462" y="837705"/>
                  <a:pt x="1396109" y="838271"/>
                  <a:pt x="1409491" y="844962"/>
                </a:cubicBezTo>
                <a:cubicBezTo>
                  <a:pt x="1418671" y="849552"/>
                  <a:pt x="1422462" y="861453"/>
                  <a:pt x="1431263" y="866733"/>
                </a:cubicBezTo>
                <a:cubicBezTo>
                  <a:pt x="1441102" y="872637"/>
                  <a:pt x="1453034" y="873990"/>
                  <a:pt x="1463920" y="877619"/>
                </a:cubicBezTo>
                <a:cubicBezTo>
                  <a:pt x="1518349" y="881248"/>
                  <a:pt x="1572657" y="888505"/>
                  <a:pt x="1627206" y="888505"/>
                </a:cubicBezTo>
                <a:cubicBezTo>
                  <a:pt x="1638681" y="888505"/>
                  <a:pt x="1657716" y="888891"/>
                  <a:pt x="1659863" y="877619"/>
                </a:cubicBezTo>
                <a:cubicBezTo>
                  <a:pt x="1673459" y="806240"/>
                  <a:pt x="1667120" y="732476"/>
                  <a:pt x="1670748" y="659905"/>
                </a:cubicBezTo>
                <a:cubicBezTo>
                  <a:pt x="1705902" y="589599"/>
                  <a:pt x="1688584" y="632105"/>
                  <a:pt x="1714291" y="529276"/>
                </a:cubicBezTo>
                <a:cubicBezTo>
                  <a:pt x="1721548" y="522019"/>
                  <a:pt x="1730783" y="516306"/>
                  <a:pt x="1736063" y="507505"/>
                </a:cubicBezTo>
                <a:cubicBezTo>
                  <a:pt x="1750423" y="483571"/>
                  <a:pt x="1738629" y="466450"/>
                  <a:pt x="1768720" y="453076"/>
                </a:cubicBezTo>
                <a:cubicBezTo>
                  <a:pt x="1792860" y="442347"/>
                  <a:pt x="1819520" y="438562"/>
                  <a:pt x="1844920" y="431305"/>
                </a:cubicBezTo>
                <a:cubicBezTo>
                  <a:pt x="1844920" y="431305"/>
                  <a:pt x="1889708" y="442813"/>
                  <a:pt x="1910234" y="453076"/>
                </a:cubicBezTo>
                <a:cubicBezTo>
                  <a:pt x="1919414" y="457666"/>
                  <a:pt x="1924749" y="467591"/>
                  <a:pt x="1932006" y="474848"/>
                </a:cubicBezTo>
                <a:cubicBezTo>
                  <a:pt x="1941257" y="484099"/>
                  <a:pt x="1953777" y="489362"/>
                  <a:pt x="1964663" y="496619"/>
                </a:cubicBezTo>
                <a:cubicBezTo>
                  <a:pt x="1986434" y="511133"/>
                  <a:pt x="2005555" y="530769"/>
                  <a:pt x="2029977" y="540162"/>
                </a:cubicBezTo>
                <a:cubicBezTo>
                  <a:pt x="2053925" y="549373"/>
                  <a:pt x="2080777" y="547419"/>
                  <a:pt x="2106177" y="551048"/>
                </a:cubicBezTo>
                <a:cubicBezTo>
                  <a:pt x="2166051" y="531090"/>
                  <a:pt x="2112406" y="552154"/>
                  <a:pt x="2171491" y="518391"/>
                </a:cubicBezTo>
                <a:cubicBezTo>
                  <a:pt x="2185580" y="510340"/>
                  <a:pt x="2203559" y="508094"/>
                  <a:pt x="2215034" y="496619"/>
                </a:cubicBezTo>
                <a:cubicBezTo>
                  <a:pt x="2223148" y="488505"/>
                  <a:pt x="2224497" y="475348"/>
                  <a:pt x="2225920" y="463962"/>
                </a:cubicBezTo>
                <a:cubicBezTo>
                  <a:pt x="2231788" y="417017"/>
                  <a:pt x="2233177" y="369619"/>
                  <a:pt x="2236806" y="322448"/>
                </a:cubicBezTo>
                <a:lnTo>
                  <a:pt x="2225920" y="289791"/>
                </a:lnTo>
                <a:lnTo>
                  <a:pt x="2204148" y="224476"/>
                </a:lnTo>
                <a:cubicBezTo>
                  <a:pt x="2196891" y="202705"/>
                  <a:pt x="2188971" y="181143"/>
                  <a:pt x="2182377" y="159162"/>
                </a:cubicBezTo>
                <a:cubicBezTo>
                  <a:pt x="2179532" y="149679"/>
                  <a:pt x="2167920" y="95152"/>
                  <a:pt x="2160606" y="82962"/>
                </a:cubicBezTo>
                <a:cubicBezTo>
                  <a:pt x="2155326" y="74161"/>
                  <a:pt x="2145245" y="69205"/>
                  <a:pt x="2138834" y="61191"/>
                </a:cubicBezTo>
                <a:cubicBezTo>
                  <a:pt x="2130661" y="50975"/>
                  <a:pt x="2124320" y="39419"/>
                  <a:pt x="2117063" y="28533"/>
                </a:cubicBezTo>
                <a:cubicBezTo>
                  <a:pt x="2055502" y="8014"/>
                  <a:pt x="2095231" y="25433"/>
                  <a:pt x="2089270" y="11686"/>
                </a:cubicBezTo>
                <a:lnTo>
                  <a:pt x="2085303" y="6486"/>
                </a:lnTo>
                <a:lnTo>
                  <a:pt x="2213750" y="0"/>
                </a:lnTo>
                <a:close/>
              </a:path>
            </a:pathLst>
          </a:custGeom>
          <a:solidFill>
            <a:srgbClr val="0070C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0" name="Google Shape;460;p8"/>
          <p:cNvSpPr/>
          <p:nvPr/>
        </p:nvSpPr>
        <p:spPr>
          <a:xfrm>
            <a:off x="1513892" y="1525152"/>
            <a:ext cx="5450" cy="5943"/>
          </a:xfrm>
          <a:custGeom>
            <a:rect b="b" l="l" r="r" t="t"/>
            <a:pathLst>
              <a:path extrusionOk="0" h="5943" w="5450">
                <a:moveTo>
                  <a:pt x="5444" y="21"/>
                </a:moveTo>
                <a:cubicBezTo>
                  <a:pt x="5344" y="220"/>
                  <a:pt x="3925" y="1818"/>
                  <a:pt x="212" y="5725"/>
                </a:cubicBezTo>
                <a:lnTo>
                  <a:pt x="0" y="5943"/>
                </a:lnTo>
                <a:lnTo>
                  <a:pt x="2754" y="2705"/>
                </a:lnTo>
                <a:cubicBezTo>
                  <a:pt x="4321" y="1020"/>
                  <a:pt x="5542" y="-179"/>
                  <a:pt x="5444" y="2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1" name="Google Shape;461;p8"/>
          <p:cNvSpPr/>
          <p:nvPr/>
        </p:nvSpPr>
        <p:spPr>
          <a:xfrm>
            <a:off x="1292393" y="1661846"/>
            <a:ext cx="34391" cy="20893"/>
          </a:xfrm>
          <a:custGeom>
            <a:rect b="b" l="l" r="r" t="t"/>
            <a:pathLst>
              <a:path extrusionOk="0" h="20893" w="34391">
                <a:moveTo>
                  <a:pt x="34391" y="0"/>
                </a:moveTo>
                <a:lnTo>
                  <a:pt x="33474" y="3670"/>
                </a:lnTo>
                <a:cubicBezTo>
                  <a:pt x="29845" y="14556"/>
                  <a:pt x="18960" y="18184"/>
                  <a:pt x="6260" y="19999"/>
                </a:cubicBezTo>
                <a:lnTo>
                  <a:pt x="0" y="20893"/>
                </a:lnTo>
                <a:lnTo>
                  <a:pt x="34391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2" name="Google Shape;462;p8"/>
          <p:cNvSpPr/>
          <p:nvPr/>
        </p:nvSpPr>
        <p:spPr>
          <a:xfrm>
            <a:off x="3508677" y="1870465"/>
            <a:ext cx="5935" cy="5443"/>
          </a:xfrm>
          <a:custGeom>
            <a:rect b="b" l="l" r="r" t="t"/>
            <a:pathLst>
              <a:path extrusionOk="0" h="5443" w="5935">
                <a:moveTo>
                  <a:pt x="5914" y="6"/>
                </a:moveTo>
                <a:cubicBezTo>
                  <a:pt x="6114" y="-92"/>
                  <a:pt x="4915" y="1129"/>
                  <a:pt x="3230" y="2696"/>
                </a:cubicBezTo>
                <a:lnTo>
                  <a:pt x="0" y="5443"/>
                </a:lnTo>
                <a:lnTo>
                  <a:pt x="211" y="5238"/>
                </a:lnTo>
                <a:cubicBezTo>
                  <a:pt x="4118" y="1524"/>
                  <a:pt x="5715" y="105"/>
                  <a:pt x="5914" y="6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3" name="Google Shape;463;p8"/>
          <p:cNvSpPr/>
          <p:nvPr/>
        </p:nvSpPr>
        <p:spPr>
          <a:xfrm>
            <a:off x="989303" y="1877257"/>
            <a:ext cx="439" cy="1703"/>
          </a:xfrm>
          <a:custGeom>
            <a:rect b="b" l="l" r="r" t="t"/>
            <a:pathLst>
              <a:path extrusionOk="0" h="1703" w="439">
                <a:moveTo>
                  <a:pt x="286" y="453"/>
                </a:moveTo>
                <a:cubicBezTo>
                  <a:pt x="512" y="-325"/>
                  <a:pt x="532" y="-198"/>
                  <a:pt x="30" y="1603"/>
                </a:cubicBezTo>
                <a:lnTo>
                  <a:pt x="0" y="1703"/>
                </a:lnTo>
                <a:lnTo>
                  <a:pt x="286" y="453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4" name="Google Shape;464;p8"/>
          <p:cNvSpPr/>
          <p:nvPr/>
        </p:nvSpPr>
        <p:spPr>
          <a:xfrm>
            <a:off x="838193" y="1902142"/>
            <a:ext cx="143810" cy="132540"/>
          </a:xfrm>
          <a:custGeom>
            <a:rect b="b" l="l" r="r" t="t"/>
            <a:pathLst>
              <a:path extrusionOk="0" h="132540" w="143810">
                <a:moveTo>
                  <a:pt x="143810" y="0"/>
                </a:moveTo>
                <a:lnTo>
                  <a:pt x="139331" y="13744"/>
                </a:lnTo>
                <a:cubicBezTo>
                  <a:pt x="128445" y="24630"/>
                  <a:pt x="116529" y="34575"/>
                  <a:pt x="106674" y="46401"/>
                </a:cubicBezTo>
                <a:cubicBezTo>
                  <a:pt x="98298" y="56452"/>
                  <a:pt x="95118" y="70885"/>
                  <a:pt x="84902" y="79058"/>
                </a:cubicBezTo>
                <a:cubicBezTo>
                  <a:pt x="47346" y="109103"/>
                  <a:pt x="49337" y="96592"/>
                  <a:pt x="52918" y="88268"/>
                </a:cubicBezTo>
                <a:lnTo>
                  <a:pt x="54463" y="85212"/>
                </a:lnTo>
                <a:lnTo>
                  <a:pt x="54737" y="84765"/>
                </a:lnTo>
                <a:cubicBezTo>
                  <a:pt x="55816" y="82878"/>
                  <a:pt x="55809" y="82713"/>
                  <a:pt x="55308" y="83540"/>
                </a:cubicBezTo>
                <a:lnTo>
                  <a:pt x="54463" y="85212"/>
                </a:lnTo>
                <a:lnTo>
                  <a:pt x="47645" y="96325"/>
                </a:lnTo>
                <a:cubicBezTo>
                  <a:pt x="43799" y="102387"/>
                  <a:pt x="38273" y="110903"/>
                  <a:pt x="30474" y="122601"/>
                </a:cubicBezTo>
                <a:cubicBezTo>
                  <a:pt x="27246" y="123677"/>
                  <a:pt x="22450" y="124938"/>
                  <a:pt x="17017" y="126553"/>
                </a:cubicBezTo>
                <a:lnTo>
                  <a:pt x="0" y="132540"/>
                </a:lnTo>
                <a:lnTo>
                  <a:pt x="9603" y="121974"/>
                </a:lnTo>
                <a:lnTo>
                  <a:pt x="14381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5" name="Google Shape;465;p8"/>
          <p:cNvSpPr/>
          <p:nvPr/>
        </p:nvSpPr>
        <p:spPr>
          <a:xfrm>
            <a:off x="814238" y="2034683"/>
            <a:ext cx="23955" cy="26029"/>
          </a:xfrm>
          <a:custGeom>
            <a:rect b="b" l="l" r="r" t="t"/>
            <a:pathLst>
              <a:path extrusionOk="0" h="26029" w="23955">
                <a:moveTo>
                  <a:pt x="23955" y="0"/>
                </a:moveTo>
                <a:lnTo>
                  <a:pt x="299" y="26029"/>
                </a:lnTo>
                <a:lnTo>
                  <a:pt x="0" y="22718"/>
                </a:lnTo>
                <a:cubicBezTo>
                  <a:pt x="1758" y="12171"/>
                  <a:pt x="12137" y="5083"/>
                  <a:pt x="23691" y="93"/>
                </a:cubicBezTo>
                <a:lnTo>
                  <a:pt x="23955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6" name="Google Shape;466;p8"/>
          <p:cNvSpPr/>
          <p:nvPr/>
        </p:nvSpPr>
        <p:spPr>
          <a:xfrm>
            <a:off x="4293377" y="2305642"/>
            <a:ext cx="2148" cy="1173"/>
          </a:xfrm>
          <a:custGeom>
            <a:rect b="b" l="l" r="r" t="t"/>
            <a:pathLst>
              <a:path extrusionOk="0" h="1173" w="2148">
                <a:moveTo>
                  <a:pt x="0" y="0"/>
                </a:moveTo>
                <a:lnTo>
                  <a:pt x="1675" y="847"/>
                </a:lnTo>
                <a:cubicBezTo>
                  <a:pt x="2502" y="1348"/>
                  <a:pt x="2337" y="1355"/>
                  <a:pt x="450" y="27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7" name="Google Shape;467;p8"/>
          <p:cNvSpPr/>
          <p:nvPr/>
        </p:nvSpPr>
        <p:spPr>
          <a:xfrm>
            <a:off x="4505031" y="2591369"/>
            <a:ext cx="436" cy="1689"/>
          </a:xfrm>
          <a:custGeom>
            <a:rect b="b" l="l" r="r" t="t"/>
            <a:pathLst>
              <a:path extrusionOk="0" h="1689" w="436">
                <a:moveTo>
                  <a:pt x="153" y="453"/>
                </a:moveTo>
                <a:lnTo>
                  <a:pt x="436" y="1689"/>
                </a:lnTo>
                <a:lnTo>
                  <a:pt x="410" y="1603"/>
                </a:lnTo>
                <a:cubicBezTo>
                  <a:pt x="-93" y="-198"/>
                  <a:pt x="-73" y="-325"/>
                  <a:pt x="153" y="453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8" name="Google Shape;468;p8"/>
          <p:cNvSpPr/>
          <p:nvPr/>
        </p:nvSpPr>
        <p:spPr>
          <a:xfrm>
            <a:off x="672556" y="4068175"/>
            <a:ext cx="5768" cy="3685"/>
          </a:xfrm>
          <a:custGeom>
            <a:rect b="b" l="l" r="r" t="t"/>
            <a:pathLst>
              <a:path extrusionOk="0" h="3685" w="5768">
                <a:moveTo>
                  <a:pt x="631" y="444"/>
                </a:moveTo>
                <a:cubicBezTo>
                  <a:pt x="-343" y="-205"/>
                  <a:pt x="-307" y="-228"/>
                  <a:pt x="1571" y="960"/>
                </a:cubicBezTo>
                <a:lnTo>
                  <a:pt x="5768" y="3685"/>
                </a:lnTo>
                <a:lnTo>
                  <a:pt x="5753" y="3677"/>
                </a:lnTo>
                <a:cubicBezTo>
                  <a:pt x="3589" y="2365"/>
                  <a:pt x="1605" y="1092"/>
                  <a:pt x="631" y="444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69" name="Google Shape;469;p8"/>
          <p:cNvSpPr/>
          <p:nvPr/>
        </p:nvSpPr>
        <p:spPr>
          <a:xfrm>
            <a:off x="373599" y="4451637"/>
            <a:ext cx="16751" cy="34773"/>
          </a:xfrm>
          <a:custGeom>
            <a:rect b="b" l="l" r="r" t="t"/>
            <a:pathLst>
              <a:path extrusionOk="0" h="34773" w="16751">
                <a:moveTo>
                  <a:pt x="0" y="0"/>
                </a:moveTo>
                <a:lnTo>
                  <a:pt x="3078" y="3078"/>
                </a:lnTo>
                <a:cubicBezTo>
                  <a:pt x="11192" y="11192"/>
                  <a:pt x="14304" y="22278"/>
                  <a:pt x="16554" y="33956"/>
                </a:cubicBezTo>
                <a:lnTo>
                  <a:pt x="16751" y="3477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70" name="Google Shape;470;p8"/>
          <p:cNvSpPr/>
          <p:nvPr/>
        </p:nvSpPr>
        <p:spPr>
          <a:xfrm>
            <a:off x="390350" y="4486409"/>
            <a:ext cx="119712" cy="229824"/>
          </a:xfrm>
          <a:custGeom>
            <a:rect b="b" l="l" r="r" t="t"/>
            <a:pathLst>
              <a:path extrusionOk="0" h="229824" w="119712">
                <a:moveTo>
                  <a:pt x="0" y="0"/>
                </a:moveTo>
                <a:lnTo>
                  <a:pt x="76242" y="158270"/>
                </a:lnTo>
                <a:lnTo>
                  <a:pt x="119712" y="229824"/>
                </a:lnTo>
                <a:lnTo>
                  <a:pt x="114969" y="223625"/>
                </a:lnTo>
                <a:cubicBezTo>
                  <a:pt x="87558" y="193361"/>
                  <a:pt x="77004" y="218562"/>
                  <a:pt x="51641" y="142477"/>
                </a:cubicBezTo>
                <a:cubicBezTo>
                  <a:pt x="48012" y="131591"/>
                  <a:pt x="43907" y="120853"/>
                  <a:pt x="40755" y="109820"/>
                </a:cubicBezTo>
                <a:cubicBezTo>
                  <a:pt x="36645" y="95435"/>
                  <a:pt x="35763" y="80028"/>
                  <a:pt x="29870" y="66277"/>
                </a:cubicBezTo>
                <a:cubicBezTo>
                  <a:pt x="24716" y="54252"/>
                  <a:pt x="13412" y="45575"/>
                  <a:pt x="8098" y="336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71" name="Google Shape;471;p8"/>
          <p:cNvSpPr/>
          <p:nvPr/>
        </p:nvSpPr>
        <p:spPr>
          <a:xfrm>
            <a:off x="510062" y="4716233"/>
            <a:ext cx="11573" cy="19050"/>
          </a:xfrm>
          <a:custGeom>
            <a:rect b="b" l="l" r="r" t="t"/>
            <a:pathLst>
              <a:path extrusionOk="0" h="19050" w="11573">
                <a:moveTo>
                  <a:pt x="0" y="0"/>
                </a:moveTo>
                <a:lnTo>
                  <a:pt x="8129" y="10624"/>
                </a:lnTo>
                <a:lnTo>
                  <a:pt x="11573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72" name="Google Shape;472;p8"/>
          <p:cNvSpPr/>
          <p:nvPr/>
        </p:nvSpPr>
        <p:spPr>
          <a:xfrm>
            <a:off x="521635" y="4735284"/>
            <a:ext cx="25989" cy="42779"/>
          </a:xfrm>
          <a:custGeom>
            <a:rect b="b" l="l" r="r" t="t"/>
            <a:pathLst>
              <a:path extrusionOk="0" h="42779" w="25989">
                <a:moveTo>
                  <a:pt x="0" y="0"/>
                </a:moveTo>
                <a:lnTo>
                  <a:pt x="25989" y="42779"/>
                </a:lnTo>
                <a:lnTo>
                  <a:pt x="7442" y="24231"/>
                </a:lnTo>
                <a:cubicBezTo>
                  <a:pt x="5627" y="18788"/>
                  <a:pt x="4497" y="13011"/>
                  <a:pt x="3025" y="7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73" name="Google Shape;473;p8"/>
          <p:cNvSpPr/>
          <p:nvPr/>
        </p:nvSpPr>
        <p:spPr>
          <a:xfrm>
            <a:off x="547624" y="4778063"/>
            <a:ext cx="94047" cy="134985"/>
          </a:xfrm>
          <a:custGeom>
            <a:rect b="b" l="l" r="r" t="t"/>
            <a:pathLst>
              <a:path extrusionOk="0" h="134985" w="94047">
                <a:moveTo>
                  <a:pt x="0" y="0"/>
                </a:moveTo>
                <a:lnTo>
                  <a:pt x="3224" y="3224"/>
                </a:lnTo>
                <a:cubicBezTo>
                  <a:pt x="13440" y="11397"/>
                  <a:pt x="27708" y="14779"/>
                  <a:pt x="35881" y="24995"/>
                </a:cubicBezTo>
                <a:cubicBezTo>
                  <a:pt x="43049" y="33955"/>
                  <a:pt x="43138" y="46766"/>
                  <a:pt x="46767" y="57652"/>
                </a:cubicBezTo>
                <a:cubicBezTo>
                  <a:pt x="57653" y="61281"/>
                  <a:pt x="71310" y="60424"/>
                  <a:pt x="79424" y="68538"/>
                </a:cubicBezTo>
                <a:cubicBezTo>
                  <a:pt x="87538" y="76652"/>
                  <a:pt x="88424" y="89877"/>
                  <a:pt x="90310" y="101195"/>
                </a:cubicBezTo>
                <a:cubicBezTo>
                  <a:pt x="90539" y="102567"/>
                  <a:pt x="91668" y="113102"/>
                  <a:pt x="93320" y="128391"/>
                </a:cubicBezTo>
                <a:lnTo>
                  <a:pt x="94047" y="134985"/>
                </a:lnTo>
                <a:lnTo>
                  <a:pt x="29854" y="491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74" name="Google Shape;474;p8"/>
          <p:cNvSpPr/>
          <p:nvPr/>
        </p:nvSpPr>
        <p:spPr>
          <a:xfrm>
            <a:off x="981192" y="5276070"/>
            <a:ext cx="257214" cy="187343"/>
          </a:xfrm>
          <a:custGeom>
            <a:rect b="b" l="l" r="r" t="t"/>
            <a:pathLst>
              <a:path extrusionOk="0" h="187343" w="257214">
                <a:moveTo>
                  <a:pt x="0" y="0"/>
                </a:moveTo>
                <a:lnTo>
                  <a:pt x="15970" y="5960"/>
                </a:lnTo>
                <a:cubicBezTo>
                  <a:pt x="25150" y="10550"/>
                  <a:pt x="28941" y="22451"/>
                  <a:pt x="37742" y="27731"/>
                </a:cubicBezTo>
                <a:cubicBezTo>
                  <a:pt x="116509" y="74990"/>
                  <a:pt x="20017" y="-11765"/>
                  <a:pt x="103056" y="71274"/>
                </a:cubicBezTo>
                <a:cubicBezTo>
                  <a:pt x="163062" y="91277"/>
                  <a:pt x="113510" y="69350"/>
                  <a:pt x="179256" y="125703"/>
                </a:cubicBezTo>
                <a:cubicBezTo>
                  <a:pt x="189189" y="134217"/>
                  <a:pt x="201697" y="139301"/>
                  <a:pt x="211913" y="147474"/>
                </a:cubicBezTo>
                <a:cubicBezTo>
                  <a:pt x="219927" y="153885"/>
                  <a:pt x="225671" y="162834"/>
                  <a:pt x="233685" y="169245"/>
                </a:cubicBezTo>
                <a:cubicBezTo>
                  <a:pt x="240185" y="174445"/>
                  <a:pt x="245241" y="178436"/>
                  <a:pt x="249220" y="181491"/>
                </a:cubicBezTo>
                <a:lnTo>
                  <a:pt x="257214" y="187343"/>
                </a:lnTo>
                <a:lnTo>
                  <a:pt x="194233" y="149081"/>
                </a:lnTo>
                <a:cubicBezTo>
                  <a:pt x="135347" y="109299"/>
                  <a:pt x="78478" y="66757"/>
                  <a:pt x="23812" y="2164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75" name="Google Shape;475;p8"/>
          <p:cNvSpPr/>
          <p:nvPr/>
        </p:nvSpPr>
        <p:spPr>
          <a:xfrm>
            <a:off x="1238406" y="5463413"/>
            <a:ext cx="1713" cy="1041"/>
          </a:xfrm>
          <a:custGeom>
            <a:rect b="b" l="l" r="r" t="t"/>
            <a:pathLst>
              <a:path extrusionOk="0" h="1041" w="1713">
                <a:moveTo>
                  <a:pt x="0" y="0"/>
                </a:moveTo>
                <a:lnTo>
                  <a:pt x="1713" y="1041"/>
                </a:lnTo>
                <a:lnTo>
                  <a:pt x="1067" y="78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76" name="Google Shape;476;p8"/>
          <p:cNvSpPr/>
          <p:nvPr/>
        </p:nvSpPr>
        <p:spPr>
          <a:xfrm>
            <a:off x="1240119" y="5464454"/>
            <a:ext cx="98209" cy="59663"/>
          </a:xfrm>
          <a:custGeom>
            <a:rect b="b" l="l" r="r" t="t"/>
            <a:pathLst>
              <a:path extrusionOk="0" h="59663" w="98209">
                <a:moveTo>
                  <a:pt x="0" y="0"/>
                </a:moveTo>
                <a:lnTo>
                  <a:pt x="6793" y="2728"/>
                </a:lnTo>
                <a:cubicBezTo>
                  <a:pt x="9914" y="2339"/>
                  <a:pt x="13243" y="105"/>
                  <a:pt x="40072" y="13519"/>
                </a:cubicBezTo>
                <a:cubicBezTo>
                  <a:pt x="51774" y="19370"/>
                  <a:pt x="61843" y="28033"/>
                  <a:pt x="72729" y="35290"/>
                </a:cubicBezTo>
                <a:cubicBezTo>
                  <a:pt x="81268" y="40983"/>
                  <a:pt x="88258" y="48529"/>
                  <a:pt x="95061" y="56322"/>
                </a:cubicBezTo>
                <a:lnTo>
                  <a:pt x="98209" y="5966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77" name="Google Shape;477;p8"/>
          <p:cNvSpPr/>
          <p:nvPr/>
        </p:nvSpPr>
        <p:spPr>
          <a:xfrm>
            <a:off x="1338328" y="5524116"/>
            <a:ext cx="155916" cy="77576"/>
          </a:xfrm>
          <a:custGeom>
            <a:rect b="b" l="l" r="r" t="t"/>
            <a:pathLst>
              <a:path extrusionOk="0" h="77576" w="155916">
                <a:moveTo>
                  <a:pt x="0" y="0"/>
                </a:moveTo>
                <a:lnTo>
                  <a:pt x="19621" y="11920"/>
                </a:lnTo>
                <a:lnTo>
                  <a:pt x="155916" y="77576"/>
                </a:lnTo>
                <a:lnTo>
                  <a:pt x="146462" y="76991"/>
                </a:lnTo>
                <a:cubicBezTo>
                  <a:pt x="135122" y="76179"/>
                  <a:pt x="121547" y="75089"/>
                  <a:pt x="105149" y="73598"/>
                </a:cubicBezTo>
                <a:cubicBezTo>
                  <a:pt x="48436" y="54695"/>
                  <a:pt x="93414" y="75096"/>
                  <a:pt x="50720" y="40941"/>
                </a:cubicBezTo>
                <a:cubicBezTo>
                  <a:pt x="40504" y="32768"/>
                  <a:pt x="27996" y="27684"/>
                  <a:pt x="18063" y="1917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78" name="Google Shape;478;p8"/>
          <p:cNvSpPr/>
          <p:nvPr/>
        </p:nvSpPr>
        <p:spPr>
          <a:xfrm>
            <a:off x="1494244" y="5601693"/>
            <a:ext cx="169280" cy="65199"/>
          </a:xfrm>
          <a:custGeom>
            <a:rect b="b" l="l" r="r" t="t"/>
            <a:pathLst>
              <a:path extrusionOk="0" h="65199" w="169280">
                <a:moveTo>
                  <a:pt x="0" y="0"/>
                </a:moveTo>
                <a:lnTo>
                  <a:pt x="18448" y="1142"/>
                </a:lnTo>
                <a:cubicBezTo>
                  <a:pt x="63191" y="3420"/>
                  <a:pt x="48621" y="123"/>
                  <a:pt x="101633" y="17794"/>
                </a:cubicBezTo>
                <a:cubicBezTo>
                  <a:pt x="123404" y="25051"/>
                  <a:pt x="150720" y="23338"/>
                  <a:pt x="166947" y="39565"/>
                </a:cubicBezTo>
                <a:cubicBezTo>
                  <a:pt x="171004" y="43622"/>
                  <a:pt x="169190" y="49065"/>
                  <a:pt x="165908" y="54854"/>
                </a:cubicBezTo>
                <a:lnTo>
                  <a:pt x="160043" y="65199"/>
                </a:lnTo>
                <a:lnTo>
                  <a:pt x="57219" y="2756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79" name="Google Shape;479;p8"/>
          <p:cNvSpPr/>
          <p:nvPr/>
        </p:nvSpPr>
        <p:spPr>
          <a:xfrm>
            <a:off x="1650305" y="5666891"/>
            <a:ext cx="291854" cy="84968"/>
          </a:xfrm>
          <a:custGeom>
            <a:rect b="b" l="l" r="r" t="t"/>
            <a:pathLst>
              <a:path extrusionOk="0" h="84968" w="291854">
                <a:moveTo>
                  <a:pt x="3982" y="0"/>
                </a:moveTo>
                <a:lnTo>
                  <a:pt x="104548" y="36807"/>
                </a:lnTo>
                <a:lnTo>
                  <a:pt x="291854" y="84968"/>
                </a:lnTo>
                <a:lnTo>
                  <a:pt x="277741" y="82317"/>
                </a:lnTo>
                <a:cubicBezTo>
                  <a:pt x="266847" y="80552"/>
                  <a:pt x="254087" y="79089"/>
                  <a:pt x="206829" y="72338"/>
                </a:cubicBezTo>
                <a:cubicBezTo>
                  <a:pt x="185058" y="65081"/>
                  <a:pt x="163779" y="56132"/>
                  <a:pt x="141515" y="50566"/>
                </a:cubicBezTo>
                <a:cubicBezTo>
                  <a:pt x="127001" y="46938"/>
                  <a:pt x="112302" y="43980"/>
                  <a:pt x="97972" y="39681"/>
                </a:cubicBezTo>
                <a:cubicBezTo>
                  <a:pt x="75990" y="33087"/>
                  <a:pt x="54429" y="25166"/>
                  <a:pt x="32657" y="17909"/>
                </a:cubicBezTo>
                <a:lnTo>
                  <a:pt x="0" y="7023"/>
                </a:lnTo>
                <a:lnTo>
                  <a:pt x="3982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80" name="Google Shape;480;p8"/>
          <p:cNvSpPr/>
          <p:nvPr/>
        </p:nvSpPr>
        <p:spPr>
          <a:xfrm>
            <a:off x="1942159" y="5751859"/>
            <a:ext cx="47904" cy="9908"/>
          </a:xfrm>
          <a:custGeom>
            <a:rect b="b" l="l" r="r" t="t"/>
            <a:pathLst>
              <a:path extrusionOk="0" h="9908" w="47904">
                <a:moveTo>
                  <a:pt x="0" y="0"/>
                </a:moveTo>
                <a:lnTo>
                  <a:pt x="4907" y="922"/>
                </a:lnTo>
                <a:cubicBezTo>
                  <a:pt x="13500" y="2655"/>
                  <a:pt x="25706" y="5162"/>
                  <a:pt x="45603" y="9141"/>
                </a:cubicBezTo>
                <a:lnTo>
                  <a:pt x="47904" y="9908"/>
                </a:lnTo>
                <a:lnTo>
                  <a:pt x="24847" y="638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81" name="Google Shape;481;p8"/>
          <p:cNvSpPr/>
          <p:nvPr/>
        </p:nvSpPr>
        <p:spPr>
          <a:xfrm>
            <a:off x="3997936" y="2887435"/>
            <a:ext cx="578552" cy="418184"/>
          </a:xfrm>
          <a:custGeom>
            <a:rect b="b" l="l" r="r" t="t"/>
            <a:pathLst>
              <a:path extrusionOk="0" h="418184" w="578552">
                <a:moveTo>
                  <a:pt x="141515" y="21772"/>
                </a:moveTo>
                <a:cubicBezTo>
                  <a:pt x="163286" y="3629"/>
                  <a:pt x="214225" y="15706"/>
                  <a:pt x="250372" y="10886"/>
                </a:cubicBezTo>
                <a:cubicBezTo>
                  <a:pt x="268712" y="8441"/>
                  <a:pt x="286298" y="0"/>
                  <a:pt x="304800" y="0"/>
                </a:cubicBezTo>
                <a:cubicBezTo>
                  <a:pt x="355729" y="0"/>
                  <a:pt x="406400" y="7257"/>
                  <a:pt x="457200" y="10886"/>
                </a:cubicBezTo>
                <a:cubicBezTo>
                  <a:pt x="532130" y="85816"/>
                  <a:pt x="408478" y="-42426"/>
                  <a:pt x="500743" y="76200"/>
                </a:cubicBezTo>
                <a:cubicBezTo>
                  <a:pt x="516496" y="96453"/>
                  <a:pt x="555172" y="130629"/>
                  <a:pt x="555172" y="130629"/>
                </a:cubicBezTo>
                <a:cubicBezTo>
                  <a:pt x="558801" y="141515"/>
                  <a:pt x="563275" y="152154"/>
                  <a:pt x="566058" y="163286"/>
                </a:cubicBezTo>
                <a:cubicBezTo>
                  <a:pt x="581506" y="225080"/>
                  <a:pt x="583885" y="255266"/>
                  <a:pt x="566058" y="326572"/>
                </a:cubicBezTo>
                <a:cubicBezTo>
                  <a:pt x="563569" y="336529"/>
                  <a:pt x="553815" y="344531"/>
                  <a:pt x="544286" y="348343"/>
                </a:cubicBezTo>
                <a:cubicBezTo>
                  <a:pt x="516504" y="359456"/>
                  <a:pt x="485587" y="360653"/>
                  <a:pt x="457200" y="370115"/>
                </a:cubicBezTo>
                <a:lnTo>
                  <a:pt x="424543" y="381000"/>
                </a:lnTo>
                <a:cubicBezTo>
                  <a:pt x="360293" y="445252"/>
                  <a:pt x="405707" y="410686"/>
                  <a:pt x="217715" y="391886"/>
                </a:cubicBezTo>
                <a:cubicBezTo>
                  <a:pt x="206297" y="390744"/>
                  <a:pt x="195089" y="386572"/>
                  <a:pt x="185058" y="381000"/>
                </a:cubicBezTo>
                <a:cubicBezTo>
                  <a:pt x="162185" y="368293"/>
                  <a:pt x="119743" y="337458"/>
                  <a:pt x="119743" y="337458"/>
                </a:cubicBezTo>
                <a:cubicBezTo>
                  <a:pt x="109853" y="322622"/>
                  <a:pt x="93438" y="293372"/>
                  <a:pt x="76200" y="283029"/>
                </a:cubicBezTo>
                <a:cubicBezTo>
                  <a:pt x="66361" y="277125"/>
                  <a:pt x="54429" y="275772"/>
                  <a:pt x="43543" y="272143"/>
                </a:cubicBezTo>
                <a:cubicBezTo>
                  <a:pt x="39915" y="261257"/>
                  <a:pt x="38562" y="249325"/>
                  <a:pt x="32658" y="239486"/>
                </a:cubicBezTo>
                <a:cubicBezTo>
                  <a:pt x="-12173" y="164769"/>
                  <a:pt x="30840" y="277576"/>
                  <a:pt x="0" y="185058"/>
                </a:cubicBezTo>
                <a:cubicBezTo>
                  <a:pt x="16394" y="135876"/>
                  <a:pt x="-1259" y="158221"/>
                  <a:pt x="54429" y="141515"/>
                </a:cubicBezTo>
                <a:cubicBezTo>
                  <a:pt x="76410" y="134921"/>
                  <a:pt x="119743" y="119743"/>
                  <a:pt x="119743" y="119743"/>
                </a:cubicBezTo>
                <a:cubicBezTo>
                  <a:pt x="149213" y="90275"/>
                  <a:pt x="119744" y="39915"/>
                  <a:pt x="141515" y="21772"/>
                </a:cubicBez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82" name="Google Shape;482;p8"/>
          <p:cNvSpPr/>
          <p:nvPr/>
        </p:nvSpPr>
        <p:spPr>
          <a:xfrm>
            <a:off x="5151822" y="3823607"/>
            <a:ext cx="1034143" cy="635660"/>
          </a:xfrm>
          <a:custGeom>
            <a:rect b="b" l="l" r="r" t="t"/>
            <a:pathLst>
              <a:path extrusionOk="0" h="635660" w="1034143">
                <a:moveTo>
                  <a:pt x="293914" y="0"/>
                </a:moveTo>
                <a:cubicBezTo>
                  <a:pt x="399143" y="3629"/>
                  <a:pt x="504768" y="1058"/>
                  <a:pt x="609600" y="10886"/>
                </a:cubicBezTo>
                <a:cubicBezTo>
                  <a:pt x="622626" y="12107"/>
                  <a:pt x="633006" y="23406"/>
                  <a:pt x="642257" y="32657"/>
                </a:cubicBezTo>
                <a:cubicBezTo>
                  <a:pt x="651508" y="41908"/>
                  <a:pt x="656772" y="54428"/>
                  <a:pt x="664029" y="65314"/>
                </a:cubicBezTo>
                <a:cubicBezTo>
                  <a:pt x="703724" y="184407"/>
                  <a:pt x="640417" y="4022"/>
                  <a:pt x="696686" y="130628"/>
                </a:cubicBezTo>
                <a:cubicBezTo>
                  <a:pt x="715667" y="173336"/>
                  <a:pt x="704928" y="194180"/>
                  <a:pt x="740229" y="217714"/>
                </a:cubicBezTo>
                <a:cubicBezTo>
                  <a:pt x="753731" y="226715"/>
                  <a:pt x="769683" y="231435"/>
                  <a:pt x="783772" y="239486"/>
                </a:cubicBezTo>
                <a:cubicBezTo>
                  <a:pt x="795131" y="245977"/>
                  <a:pt x="804727" y="255406"/>
                  <a:pt x="816429" y="261257"/>
                </a:cubicBezTo>
                <a:cubicBezTo>
                  <a:pt x="826692" y="266389"/>
                  <a:pt x="838823" y="267011"/>
                  <a:pt x="849086" y="272143"/>
                </a:cubicBezTo>
                <a:cubicBezTo>
                  <a:pt x="860788" y="277994"/>
                  <a:pt x="869788" y="288601"/>
                  <a:pt x="881743" y="293914"/>
                </a:cubicBezTo>
                <a:cubicBezTo>
                  <a:pt x="902714" y="303235"/>
                  <a:pt x="947057" y="315686"/>
                  <a:pt x="947057" y="315686"/>
                </a:cubicBezTo>
                <a:cubicBezTo>
                  <a:pt x="989583" y="358210"/>
                  <a:pt x="951451" y="313589"/>
                  <a:pt x="979714" y="370114"/>
                </a:cubicBezTo>
                <a:cubicBezTo>
                  <a:pt x="985565" y="381816"/>
                  <a:pt x="996172" y="390816"/>
                  <a:pt x="1001486" y="402771"/>
                </a:cubicBezTo>
                <a:cubicBezTo>
                  <a:pt x="1016627" y="436839"/>
                  <a:pt x="1025097" y="475444"/>
                  <a:pt x="1034143" y="511628"/>
                </a:cubicBezTo>
                <a:cubicBezTo>
                  <a:pt x="1030514" y="551542"/>
                  <a:pt x="1041181" y="595523"/>
                  <a:pt x="1023257" y="631371"/>
                </a:cubicBezTo>
                <a:cubicBezTo>
                  <a:pt x="1016566" y="644752"/>
                  <a:pt x="994501" y="622761"/>
                  <a:pt x="979714" y="620486"/>
                </a:cubicBezTo>
                <a:cubicBezTo>
                  <a:pt x="947238" y="615490"/>
                  <a:pt x="914400" y="613229"/>
                  <a:pt x="881743" y="609600"/>
                </a:cubicBezTo>
                <a:cubicBezTo>
                  <a:pt x="870857" y="605971"/>
                  <a:pt x="859349" y="603846"/>
                  <a:pt x="849086" y="598714"/>
                </a:cubicBezTo>
                <a:cubicBezTo>
                  <a:pt x="837384" y="592863"/>
                  <a:pt x="828384" y="582256"/>
                  <a:pt x="816429" y="576943"/>
                </a:cubicBezTo>
                <a:cubicBezTo>
                  <a:pt x="795458" y="567622"/>
                  <a:pt x="772886" y="562428"/>
                  <a:pt x="751114" y="555171"/>
                </a:cubicBezTo>
                <a:lnTo>
                  <a:pt x="718457" y="544286"/>
                </a:lnTo>
                <a:cubicBezTo>
                  <a:pt x="636474" y="489629"/>
                  <a:pt x="740663" y="553802"/>
                  <a:pt x="642257" y="511628"/>
                </a:cubicBezTo>
                <a:cubicBezTo>
                  <a:pt x="630232" y="506474"/>
                  <a:pt x="621555" y="495170"/>
                  <a:pt x="609600" y="489857"/>
                </a:cubicBezTo>
                <a:cubicBezTo>
                  <a:pt x="588629" y="480537"/>
                  <a:pt x="544286" y="468086"/>
                  <a:pt x="544286" y="468086"/>
                </a:cubicBezTo>
                <a:cubicBezTo>
                  <a:pt x="517213" y="450037"/>
                  <a:pt x="499658" y="436382"/>
                  <a:pt x="468086" y="424543"/>
                </a:cubicBezTo>
                <a:cubicBezTo>
                  <a:pt x="454078" y="419290"/>
                  <a:pt x="439057" y="417286"/>
                  <a:pt x="424543" y="413657"/>
                </a:cubicBezTo>
                <a:cubicBezTo>
                  <a:pt x="391886" y="417286"/>
                  <a:pt x="359430" y="424543"/>
                  <a:pt x="326572" y="424543"/>
                </a:cubicBezTo>
                <a:cubicBezTo>
                  <a:pt x="208913" y="424543"/>
                  <a:pt x="221379" y="425765"/>
                  <a:pt x="152400" y="402771"/>
                </a:cubicBezTo>
                <a:cubicBezTo>
                  <a:pt x="137886" y="388257"/>
                  <a:pt x="124442" y="372586"/>
                  <a:pt x="108857" y="359228"/>
                </a:cubicBezTo>
                <a:cubicBezTo>
                  <a:pt x="98924" y="350714"/>
                  <a:pt x="85451" y="346708"/>
                  <a:pt x="76200" y="337457"/>
                </a:cubicBezTo>
                <a:cubicBezTo>
                  <a:pt x="66949" y="328206"/>
                  <a:pt x="62602" y="315016"/>
                  <a:pt x="54429" y="304800"/>
                </a:cubicBezTo>
                <a:cubicBezTo>
                  <a:pt x="48018" y="296786"/>
                  <a:pt x="39068" y="291042"/>
                  <a:pt x="32657" y="283028"/>
                </a:cubicBezTo>
                <a:cubicBezTo>
                  <a:pt x="8541" y="252883"/>
                  <a:pt x="11498" y="252206"/>
                  <a:pt x="0" y="217714"/>
                </a:cubicBezTo>
                <a:cubicBezTo>
                  <a:pt x="3629" y="185057"/>
                  <a:pt x="2241" y="151443"/>
                  <a:pt x="10886" y="119743"/>
                </a:cubicBezTo>
                <a:cubicBezTo>
                  <a:pt x="18409" y="92158"/>
                  <a:pt x="91065" y="77927"/>
                  <a:pt x="97972" y="76200"/>
                </a:cubicBezTo>
                <a:cubicBezTo>
                  <a:pt x="163774" y="59749"/>
                  <a:pt x="127327" y="70043"/>
                  <a:pt x="206829" y="43543"/>
                </a:cubicBezTo>
                <a:cubicBezTo>
                  <a:pt x="217715" y="39914"/>
                  <a:pt x="228011" y="32657"/>
                  <a:pt x="239486" y="32657"/>
                </a:cubicBezTo>
                <a:lnTo>
                  <a:pt x="293914" y="0"/>
                </a:ln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83" name="Google Shape;483;p8"/>
          <p:cNvSpPr/>
          <p:nvPr/>
        </p:nvSpPr>
        <p:spPr>
          <a:xfrm>
            <a:off x="4955879" y="1842407"/>
            <a:ext cx="1077686" cy="609600"/>
          </a:xfrm>
          <a:custGeom>
            <a:rect b="b" l="l" r="r" t="t"/>
            <a:pathLst>
              <a:path extrusionOk="0" h="609600" w="1077686">
                <a:moveTo>
                  <a:pt x="740229" y="337457"/>
                </a:moveTo>
                <a:cubicBezTo>
                  <a:pt x="732972" y="335643"/>
                  <a:pt x="698495" y="298748"/>
                  <a:pt x="674915" y="283028"/>
                </a:cubicBezTo>
                <a:cubicBezTo>
                  <a:pt x="660573" y="273467"/>
                  <a:pt x="595674" y="262826"/>
                  <a:pt x="587829" y="261257"/>
                </a:cubicBezTo>
                <a:cubicBezTo>
                  <a:pt x="478972" y="264886"/>
                  <a:pt x="369975" y="265554"/>
                  <a:pt x="261257" y="272143"/>
                </a:cubicBezTo>
                <a:cubicBezTo>
                  <a:pt x="230119" y="274030"/>
                  <a:pt x="222264" y="291639"/>
                  <a:pt x="195943" y="304800"/>
                </a:cubicBezTo>
                <a:cubicBezTo>
                  <a:pt x="185680" y="309932"/>
                  <a:pt x="173549" y="310554"/>
                  <a:pt x="163286" y="315686"/>
                </a:cubicBezTo>
                <a:cubicBezTo>
                  <a:pt x="78877" y="357890"/>
                  <a:pt x="180056" y="320981"/>
                  <a:pt x="97972" y="348343"/>
                </a:cubicBezTo>
                <a:cubicBezTo>
                  <a:pt x="90715" y="355600"/>
                  <a:pt x="84214" y="363703"/>
                  <a:pt x="76200" y="370114"/>
                </a:cubicBezTo>
                <a:cubicBezTo>
                  <a:pt x="65984" y="378287"/>
                  <a:pt x="52794" y="382635"/>
                  <a:pt x="43543" y="391886"/>
                </a:cubicBezTo>
                <a:cubicBezTo>
                  <a:pt x="34292" y="401137"/>
                  <a:pt x="29945" y="414327"/>
                  <a:pt x="21772" y="424543"/>
                </a:cubicBezTo>
                <a:cubicBezTo>
                  <a:pt x="15361" y="432557"/>
                  <a:pt x="7257" y="439057"/>
                  <a:pt x="0" y="446314"/>
                </a:cubicBezTo>
                <a:cubicBezTo>
                  <a:pt x="3629" y="464457"/>
                  <a:pt x="4389" y="483419"/>
                  <a:pt x="10886" y="500743"/>
                </a:cubicBezTo>
                <a:cubicBezTo>
                  <a:pt x="15480" y="512993"/>
                  <a:pt x="24143" y="523467"/>
                  <a:pt x="32657" y="533400"/>
                </a:cubicBezTo>
                <a:cubicBezTo>
                  <a:pt x="46015" y="548985"/>
                  <a:pt x="56727" y="570452"/>
                  <a:pt x="76200" y="576943"/>
                </a:cubicBezTo>
                <a:cubicBezTo>
                  <a:pt x="107322" y="587316"/>
                  <a:pt x="118233" y="591880"/>
                  <a:pt x="152400" y="598714"/>
                </a:cubicBezTo>
                <a:cubicBezTo>
                  <a:pt x="174043" y="603043"/>
                  <a:pt x="195943" y="605971"/>
                  <a:pt x="217715" y="609600"/>
                </a:cubicBezTo>
                <a:cubicBezTo>
                  <a:pt x="396236" y="604499"/>
                  <a:pt x="776299" y="597702"/>
                  <a:pt x="957943" y="576943"/>
                </a:cubicBezTo>
                <a:cubicBezTo>
                  <a:pt x="968140" y="575778"/>
                  <a:pt x="972458" y="562428"/>
                  <a:pt x="979715" y="555171"/>
                </a:cubicBezTo>
                <a:cubicBezTo>
                  <a:pt x="1029108" y="456384"/>
                  <a:pt x="1005254" y="495090"/>
                  <a:pt x="1045029" y="435428"/>
                </a:cubicBezTo>
                <a:cubicBezTo>
                  <a:pt x="1079060" y="299312"/>
                  <a:pt x="1035567" y="468544"/>
                  <a:pt x="1066800" y="359228"/>
                </a:cubicBezTo>
                <a:cubicBezTo>
                  <a:pt x="1070910" y="344843"/>
                  <a:pt x="1074057" y="330200"/>
                  <a:pt x="1077686" y="315686"/>
                </a:cubicBezTo>
                <a:cubicBezTo>
                  <a:pt x="1074057" y="239486"/>
                  <a:pt x="1073135" y="163109"/>
                  <a:pt x="1066800" y="87086"/>
                </a:cubicBezTo>
                <a:cubicBezTo>
                  <a:pt x="1065847" y="75651"/>
                  <a:pt x="1061047" y="64691"/>
                  <a:pt x="1055915" y="54428"/>
                </a:cubicBezTo>
                <a:cubicBezTo>
                  <a:pt x="1050064" y="42726"/>
                  <a:pt x="1044194" y="30146"/>
                  <a:pt x="1034143" y="21771"/>
                </a:cubicBezTo>
                <a:cubicBezTo>
                  <a:pt x="1021677" y="11383"/>
                  <a:pt x="1005114" y="7257"/>
                  <a:pt x="990600" y="0"/>
                </a:cubicBezTo>
                <a:cubicBezTo>
                  <a:pt x="903222" y="7944"/>
                  <a:pt x="889387" y="-9998"/>
                  <a:pt x="838200" y="32657"/>
                </a:cubicBezTo>
                <a:cubicBezTo>
                  <a:pt x="826373" y="42512"/>
                  <a:pt x="816429" y="54428"/>
                  <a:pt x="805543" y="65314"/>
                </a:cubicBezTo>
                <a:cubicBezTo>
                  <a:pt x="801914" y="79828"/>
                  <a:pt x="798956" y="94527"/>
                  <a:pt x="794657" y="108857"/>
                </a:cubicBezTo>
                <a:cubicBezTo>
                  <a:pt x="794640" y="108912"/>
                  <a:pt x="767452" y="190472"/>
                  <a:pt x="762000" y="206828"/>
                </a:cubicBezTo>
                <a:lnTo>
                  <a:pt x="740229" y="272143"/>
                </a:lnTo>
                <a:lnTo>
                  <a:pt x="718457" y="293914"/>
                </a:lnTo>
                <a:cubicBezTo>
                  <a:pt x="705949" y="331439"/>
                  <a:pt x="747486" y="339271"/>
                  <a:pt x="740229" y="337457"/>
                </a:cubicBezTo>
                <a:close/>
              </a:path>
            </a:pathLst>
          </a:custGeom>
          <a:solidFill>
            <a:schemeClr val="lt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84" name="Google Shape;484;p8"/>
          <p:cNvSpPr/>
          <p:nvPr/>
        </p:nvSpPr>
        <p:spPr>
          <a:xfrm>
            <a:off x="7002980" y="4976349"/>
            <a:ext cx="914400" cy="9144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85" name="Google Shape;485;p8"/>
          <p:cNvSpPr/>
          <p:nvPr/>
        </p:nvSpPr>
        <p:spPr>
          <a:xfrm>
            <a:off x="7466986" y="4969403"/>
            <a:ext cx="457200" cy="914613"/>
          </a:xfrm>
          <a:custGeom>
            <a:rect b="b" l="l" r="r" t="t"/>
            <a:pathLst>
              <a:path extrusionOk="0" h="914613" w="457200">
                <a:moveTo>
                  <a:pt x="0" y="0"/>
                </a:moveTo>
                <a:cubicBezTo>
                  <a:pt x="18143" y="14514"/>
                  <a:pt x="39308" y="25902"/>
                  <a:pt x="54428" y="43543"/>
                </a:cubicBezTo>
                <a:cubicBezTo>
                  <a:pt x="61896" y="52255"/>
                  <a:pt x="58645" y="66863"/>
                  <a:pt x="65314" y="76200"/>
                </a:cubicBezTo>
                <a:cubicBezTo>
                  <a:pt x="77245" y="92903"/>
                  <a:pt x="108857" y="119743"/>
                  <a:pt x="108857" y="119743"/>
                </a:cubicBezTo>
                <a:cubicBezTo>
                  <a:pt x="112486" y="130629"/>
                  <a:pt x="113839" y="142561"/>
                  <a:pt x="119743" y="152400"/>
                </a:cubicBezTo>
                <a:cubicBezTo>
                  <a:pt x="125023" y="161201"/>
                  <a:pt x="135356" y="165961"/>
                  <a:pt x="141514" y="174172"/>
                </a:cubicBezTo>
                <a:cubicBezTo>
                  <a:pt x="157213" y="195105"/>
                  <a:pt x="170543" y="217715"/>
                  <a:pt x="185057" y="239486"/>
                </a:cubicBezTo>
                <a:cubicBezTo>
                  <a:pt x="192314" y="250372"/>
                  <a:pt x="202691" y="259732"/>
                  <a:pt x="206828" y="272143"/>
                </a:cubicBezTo>
                <a:cubicBezTo>
                  <a:pt x="210457" y="283029"/>
                  <a:pt x="211810" y="294961"/>
                  <a:pt x="217714" y="304800"/>
                </a:cubicBezTo>
                <a:cubicBezTo>
                  <a:pt x="222994" y="313601"/>
                  <a:pt x="232228" y="319315"/>
                  <a:pt x="239485" y="326572"/>
                </a:cubicBezTo>
                <a:cubicBezTo>
                  <a:pt x="244619" y="341972"/>
                  <a:pt x="261257" y="389103"/>
                  <a:pt x="261257" y="402772"/>
                </a:cubicBezTo>
                <a:cubicBezTo>
                  <a:pt x="261257" y="574448"/>
                  <a:pt x="253615" y="451871"/>
                  <a:pt x="228600" y="576943"/>
                </a:cubicBezTo>
                <a:cubicBezTo>
                  <a:pt x="224971" y="595086"/>
                  <a:pt x="222582" y="613522"/>
                  <a:pt x="217714" y="631372"/>
                </a:cubicBezTo>
                <a:cubicBezTo>
                  <a:pt x="211676" y="653512"/>
                  <a:pt x="212170" y="680459"/>
                  <a:pt x="195943" y="696686"/>
                </a:cubicBezTo>
                <a:lnTo>
                  <a:pt x="152400" y="740229"/>
                </a:lnTo>
                <a:cubicBezTo>
                  <a:pt x="145143" y="762000"/>
                  <a:pt x="149723" y="792813"/>
                  <a:pt x="130628" y="805543"/>
                </a:cubicBezTo>
                <a:cubicBezTo>
                  <a:pt x="80893" y="838699"/>
                  <a:pt x="107220" y="818065"/>
                  <a:pt x="54428" y="870857"/>
                </a:cubicBezTo>
                <a:cubicBezTo>
                  <a:pt x="47171" y="878114"/>
                  <a:pt x="42394" y="889384"/>
                  <a:pt x="32657" y="892629"/>
                </a:cubicBezTo>
                <a:lnTo>
                  <a:pt x="0" y="903514"/>
                </a:lnTo>
                <a:cubicBezTo>
                  <a:pt x="10886" y="907143"/>
                  <a:pt x="21182" y="914400"/>
                  <a:pt x="32657" y="914400"/>
                </a:cubicBezTo>
                <a:cubicBezTo>
                  <a:pt x="172442" y="914400"/>
                  <a:pt x="151544" y="918313"/>
                  <a:pt x="228600" y="892629"/>
                </a:cubicBezTo>
                <a:lnTo>
                  <a:pt x="272143" y="849086"/>
                </a:lnTo>
                <a:lnTo>
                  <a:pt x="293914" y="827314"/>
                </a:lnTo>
                <a:cubicBezTo>
                  <a:pt x="313045" y="769922"/>
                  <a:pt x="292156" y="816362"/>
                  <a:pt x="337457" y="762000"/>
                </a:cubicBezTo>
                <a:cubicBezTo>
                  <a:pt x="345832" y="751949"/>
                  <a:pt x="350714" y="739276"/>
                  <a:pt x="359228" y="729343"/>
                </a:cubicBezTo>
                <a:cubicBezTo>
                  <a:pt x="372586" y="713758"/>
                  <a:pt x="402771" y="685800"/>
                  <a:pt x="402771" y="685800"/>
                </a:cubicBezTo>
                <a:lnTo>
                  <a:pt x="435428" y="587829"/>
                </a:lnTo>
                <a:lnTo>
                  <a:pt x="446314" y="555172"/>
                </a:lnTo>
                <a:lnTo>
                  <a:pt x="457200" y="522514"/>
                </a:lnTo>
                <a:cubicBezTo>
                  <a:pt x="453571" y="468086"/>
                  <a:pt x="454028" y="413230"/>
                  <a:pt x="446314" y="359229"/>
                </a:cubicBezTo>
                <a:cubicBezTo>
                  <a:pt x="443068" y="336510"/>
                  <a:pt x="440771" y="310141"/>
                  <a:pt x="424543" y="293914"/>
                </a:cubicBezTo>
                <a:lnTo>
                  <a:pt x="402771" y="272143"/>
                </a:lnTo>
                <a:cubicBezTo>
                  <a:pt x="394209" y="246457"/>
                  <a:pt x="395017" y="232656"/>
                  <a:pt x="370114" y="217714"/>
                </a:cubicBezTo>
                <a:cubicBezTo>
                  <a:pt x="360275" y="211810"/>
                  <a:pt x="348343" y="210457"/>
                  <a:pt x="337457" y="206829"/>
                </a:cubicBezTo>
                <a:cubicBezTo>
                  <a:pt x="252562" y="121934"/>
                  <a:pt x="390049" y="262268"/>
                  <a:pt x="293914" y="152400"/>
                </a:cubicBezTo>
                <a:cubicBezTo>
                  <a:pt x="277018" y="133091"/>
                  <a:pt x="257628" y="116115"/>
                  <a:pt x="239485" y="97972"/>
                </a:cubicBezTo>
                <a:cubicBezTo>
                  <a:pt x="232228" y="90715"/>
                  <a:pt x="227451" y="79445"/>
                  <a:pt x="217714" y="76200"/>
                </a:cubicBezTo>
                <a:lnTo>
                  <a:pt x="152400" y="54429"/>
                </a:lnTo>
                <a:cubicBezTo>
                  <a:pt x="145143" y="47172"/>
                  <a:pt x="139808" y="37247"/>
                  <a:pt x="130628" y="32657"/>
                </a:cubicBezTo>
                <a:cubicBezTo>
                  <a:pt x="110102" y="22394"/>
                  <a:pt x="87085" y="18143"/>
                  <a:pt x="65314" y="10886"/>
                </a:cubicBezTo>
                <a:cubicBezTo>
                  <a:pt x="54428" y="7257"/>
                  <a:pt x="40771" y="8114"/>
                  <a:pt x="326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rnd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"/>
          <p:cNvSpPr/>
          <p:nvPr/>
        </p:nvSpPr>
        <p:spPr>
          <a:xfrm>
            <a:off x="9754856" y="576601"/>
            <a:ext cx="5400000" cy="54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91" name="Google Shape;491;p9"/>
          <p:cNvSpPr/>
          <p:nvPr/>
        </p:nvSpPr>
        <p:spPr>
          <a:xfrm>
            <a:off x="2676908" y="689415"/>
            <a:ext cx="5400000" cy="54000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492" name="Google Shape;492;p9"/>
          <p:cNvCxnSpPr/>
          <p:nvPr/>
        </p:nvCxnSpPr>
        <p:spPr>
          <a:xfrm>
            <a:off x="7987554" y="8498541"/>
            <a:ext cx="13446" cy="753035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3" name="Google Shape;493;p9"/>
          <p:cNvCxnSpPr/>
          <p:nvPr/>
        </p:nvCxnSpPr>
        <p:spPr>
          <a:xfrm>
            <a:off x="4760260" y="7678481"/>
            <a:ext cx="46800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4" name="Google Shape;494;p9"/>
          <p:cNvCxnSpPr/>
          <p:nvPr/>
        </p:nvCxnSpPr>
        <p:spPr>
          <a:xfrm flipH="1" rot="10800000">
            <a:off x="-1224111" y="7341664"/>
            <a:ext cx="4680000" cy="330926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9"/>
          <p:cNvCxnSpPr/>
          <p:nvPr/>
        </p:nvCxnSpPr>
        <p:spPr>
          <a:xfrm>
            <a:off x="6192264" y="7140812"/>
            <a:ext cx="6830" cy="13023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6" name="Google Shape;496;p9"/>
          <p:cNvCxnSpPr>
            <a:stCxn id="491" idx="0"/>
            <a:endCxn id="491" idx="4"/>
          </p:cNvCxnSpPr>
          <p:nvPr/>
        </p:nvCxnSpPr>
        <p:spPr>
          <a:xfrm>
            <a:off x="5376908" y="689415"/>
            <a:ext cx="0" cy="54000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7" name="Google Shape;497;p9"/>
          <p:cNvCxnSpPr>
            <a:stCxn id="491" idx="1"/>
            <a:endCxn id="491" idx="5"/>
          </p:cNvCxnSpPr>
          <p:nvPr/>
        </p:nvCxnSpPr>
        <p:spPr>
          <a:xfrm>
            <a:off x="3467720" y="1480227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8" name="Google Shape;498;p9"/>
          <p:cNvCxnSpPr>
            <a:endCxn id="491" idx="6"/>
          </p:cNvCxnSpPr>
          <p:nvPr/>
        </p:nvCxnSpPr>
        <p:spPr>
          <a:xfrm>
            <a:off x="2722808" y="3389415"/>
            <a:ext cx="5354100" cy="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9" name="Google Shape;499;p9"/>
          <p:cNvCxnSpPr>
            <a:stCxn id="491" idx="3"/>
            <a:endCxn id="491" idx="7"/>
          </p:cNvCxnSpPr>
          <p:nvPr/>
        </p:nvCxnSpPr>
        <p:spPr>
          <a:xfrm flipH="1" rot="10800000">
            <a:off x="3467720" y="1480203"/>
            <a:ext cx="3818400" cy="3818400"/>
          </a:xfrm>
          <a:prstGeom prst="straightConnector1">
            <a:avLst/>
          </a:prstGeom>
          <a:noFill/>
          <a:ln cap="rnd" cmpd="sng" w="9525">
            <a:solidFill>
              <a:srgbClr val="B3411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0" name="Google Shape;500;p9"/>
          <p:cNvSpPr/>
          <p:nvPr/>
        </p:nvSpPr>
        <p:spPr>
          <a:xfrm>
            <a:off x="3800102" y="1199874"/>
            <a:ext cx="1621673" cy="882020"/>
          </a:xfrm>
          <a:custGeom>
            <a:rect b="b" l="l" r="r" t="t"/>
            <a:pathLst>
              <a:path extrusionOk="0" h="882020" w="1621673">
                <a:moveTo>
                  <a:pt x="1470170" y="0"/>
                </a:moveTo>
                <a:lnTo>
                  <a:pt x="1474137" y="5200"/>
                </a:lnTo>
                <a:cubicBezTo>
                  <a:pt x="1480098" y="18947"/>
                  <a:pt x="1440369" y="1528"/>
                  <a:pt x="1501930" y="22047"/>
                </a:cubicBezTo>
                <a:cubicBezTo>
                  <a:pt x="1509187" y="32933"/>
                  <a:pt x="1515528" y="44489"/>
                  <a:pt x="1523701" y="54705"/>
                </a:cubicBezTo>
                <a:cubicBezTo>
                  <a:pt x="1530112" y="62719"/>
                  <a:pt x="1540193" y="67675"/>
                  <a:pt x="1545473" y="76476"/>
                </a:cubicBezTo>
                <a:cubicBezTo>
                  <a:pt x="1552787" y="88666"/>
                  <a:pt x="1564399" y="143193"/>
                  <a:pt x="1567244" y="152676"/>
                </a:cubicBezTo>
                <a:cubicBezTo>
                  <a:pt x="1573838" y="174657"/>
                  <a:pt x="1581758" y="196219"/>
                  <a:pt x="1589015" y="217990"/>
                </a:cubicBezTo>
                <a:lnTo>
                  <a:pt x="1610787" y="283305"/>
                </a:lnTo>
                <a:lnTo>
                  <a:pt x="1621673" y="315962"/>
                </a:lnTo>
                <a:cubicBezTo>
                  <a:pt x="1618044" y="363133"/>
                  <a:pt x="1616655" y="410531"/>
                  <a:pt x="1610787" y="457476"/>
                </a:cubicBezTo>
                <a:cubicBezTo>
                  <a:pt x="1609364" y="468862"/>
                  <a:pt x="1608015" y="482019"/>
                  <a:pt x="1599901" y="490133"/>
                </a:cubicBezTo>
                <a:cubicBezTo>
                  <a:pt x="1588426" y="501608"/>
                  <a:pt x="1570447" y="503854"/>
                  <a:pt x="1556358" y="511905"/>
                </a:cubicBezTo>
                <a:cubicBezTo>
                  <a:pt x="1497273" y="545668"/>
                  <a:pt x="1550918" y="524604"/>
                  <a:pt x="1491044" y="544562"/>
                </a:cubicBezTo>
                <a:cubicBezTo>
                  <a:pt x="1465644" y="540933"/>
                  <a:pt x="1438792" y="542887"/>
                  <a:pt x="1414844" y="533676"/>
                </a:cubicBezTo>
                <a:cubicBezTo>
                  <a:pt x="1390422" y="524283"/>
                  <a:pt x="1371301" y="504647"/>
                  <a:pt x="1349530" y="490133"/>
                </a:cubicBezTo>
                <a:cubicBezTo>
                  <a:pt x="1338644" y="482876"/>
                  <a:pt x="1326124" y="477613"/>
                  <a:pt x="1316873" y="468362"/>
                </a:cubicBezTo>
                <a:cubicBezTo>
                  <a:pt x="1309616" y="461105"/>
                  <a:pt x="1304281" y="451180"/>
                  <a:pt x="1295101" y="446590"/>
                </a:cubicBezTo>
                <a:cubicBezTo>
                  <a:pt x="1274575" y="436327"/>
                  <a:pt x="1229787" y="424819"/>
                  <a:pt x="1229787" y="424819"/>
                </a:cubicBezTo>
                <a:cubicBezTo>
                  <a:pt x="1204387" y="432076"/>
                  <a:pt x="1177727" y="435861"/>
                  <a:pt x="1153587" y="446590"/>
                </a:cubicBezTo>
                <a:cubicBezTo>
                  <a:pt x="1123496" y="459964"/>
                  <a:pt x="1135290" y="477085"/>
                  <a:pt x="1120930" y="501019"/>
                </a:cubicBezTo>
                <a:cubicBezTo>
                  <a:pt x="1115650" y="509820"/>
                  <a:pt x="1106415" y="515533"/>
                  <a:pt x="1099158" y="522790"/>
                </a:cubicBezTo>
                <a:cubicBezTo>
                  <a:pt x="1073451" y="625619"/>
                  <a:pt x="1090769" y="583113"/>
                  <a:pt x="1055615" y="653419"/>
                </a:cubicBezTo>
                <a:cubicBezTo>
                  <a:pt x="1051987" y="725990"/>
                  <a:pt x="1058326" y="799754"/>
                  <a:pt x="1044730" y="871133"/>
                </a:cubicBezTo>
                <a:cubicBezTo>
                  <a:pt x="1042583" y="882405"/>
                  <a:pt x="1023548" y="882019"/>
                  <a:pt x="1012073" y="882019"/>
                </a:cubicBezTo>
                <a:cubicBezTo>
                  <a:pt x="957524" y="882019"/>
                  <a:pt x="903216" y="874762"/>
                  <a:pt x="848787" y="871133"/>
                </a:cubicBezTo>
                <a:cubicBezTo>
                  <a:pt x="837901" y="867504"/>
                  <a:pt x="825969" y="866151"/>
                  <a:pt x="816130" y="860247"/>
                </a:cubicBezTo>
                <a:cubicBezTo>
                  <a:pt x="807329" y="854967"/>
                  <a:pt x="803538" y="843066"/>
                  <a:pt x="794358" y="838476"/>
                </a:cubicBezTo>
                <a:cubicBezTo>
                  <a:pt x="780976" y="831785"/>
                  <a:pt x="765329" y="831219"/>
                  <a:pt x="750815" y="827590"/>
                </a:cubicBezTo>
                <a:cubicBezTo>
                  <a:pt x="673233" y="750008"/>
                  <a:pt x="761284" y="833790"/>
                  <a:pt x="685501" y="773162"/>
                </a:cubicBezTo>
                <a:cubicBezTo>
                  <a:pt x="677487" y="766751"/>
                  <a:pt x="671744" y="757801"/>
                  <a:pt x="663730" y="751390"/>
                </a:cubicBezTo>
                <a:cubicBezTo>
                  <a:pt x="653514" y="743217"/>
                  <a:pt x="641289" y="737792"/>
                  <a:pt x="631073" y="729619"/>
                </a:cubicBezTo>
                <a:cubicBezTo>
                  <a:pt x="623059" y="723208"/>
                  <a:pt x="618102" y="713127"/>
                  <a:pt x="609301" y="707847"/>
                </a:cubicBezTo>
                <a:cubicBezTo>
                  <a:pt x="599462" y="701944"/>
                  <a:pt x="587530" y="700590"/>
                  <a:pt x="576644" y="696962"/>
                </a:cubicBezTo>
                <a:cubicBezTo>
                  <a:pt x="565758" y="689705"/>
                  <a:pt x="557070" y="675190"/>
                  <a:pt x="543987" y="675190"/>
                </a:cubicBezTo>
                <a:cubicBezTo>
                  <a:pt x="497332" y="675190"/>
                  <a:pt x="458571" y="691271"/>
                  <a:pt x="424244" y="718733"/>
                </a:cubicBezTo>
                <a:cubicBezTo>
                  <a:pt x="416230" y="725144"/>
                  <a:pt x="408631" y="732294"/>
                  <a:pt x="402473" y="740505"/>
                </a:cubicBezTo>
                <a:cubicBezTo>
                  <a:pt x="328626" y="838968"/>
                  <a:pt x="387086" y="777665"/>
                  <a:pt x="337158" y="827590"/>
                </a:cubicBezTo>
                <a:cubicBezTo>
                  <a:pt x="333530" y="838476"/>
                  <a:pt x="334387" y="852133"/>
                  <a:pt x="326273" y="860247"/>
                </a:cubicBezTo>
                <a:cubicBezTo>
                  <a:pt x="318159" y="868361"/>
                  <a:pt x="305090" y="871133"/>
                  <a:pt x="293615" y="871133"/>
                </a:cubicBezTo>
                <a:cubicBezTo>
                  <a:pt x="255302" y="871133"/>
                  <a:pt x="229319" y="860586"/>
                  <a:pt x="195644" y="849362"/>
                </a:cubicBezTo>
                <a:cubicBezTo>
                  <a:pt x="140482" y="794197"/>
                  <a:pt x="211871" y="859098"/>
                  <a:pt x="141215" y="816705"/>
                </a:cubicBezTo>
                <a:cubicBezTo>
                  <a:pt x="132414" y="811425"/>
                  <a:pt x="127458" y="801344"/>
                  <a:pt x="119444" y="794933"/>
                </a:cubicBezTo>
                <a:cubicBezTo>
                  <a:pt x="109228" y="786760"/>
                  <a:pt x="97003" y="781335"/>
                  <a:pt x="86787" y="773162"/>
                </a:cubicBezTo>
                <a:cubicBezTo>
                  <a:pt x="78773" y="766751"/>
                  <a:pt x="73816" y="756670"/>
                  <a:pt x="65015" y="751390"/>
                </a:cubicBezTo>
                <a:cubicBezTo>
                  <a:pt x="55176" y="745487"/>
                  <a:pt x="43244" y="744133"/>
                  <a:pt x="32358" y="740505"/>
                </a:cubicBezTo>
                <a:cubicBezTo>
                  <a:pt x="25101" y="733248"/>
                  <a:pt x="15177" y="727913"/>
                  <a:pt x="10587" y="718733"/>
                </a:cubicBezTo>
                <a:cubicBezTo>
                  <a:pt x="7241" y="712042"/>
                  <a:pt x="3905" y="704846"/>
                  <a:pt x="1712" y="697477"/>
                </a:cubicBezTo>
                <a:lnTo>
                  <a:pt x="0" y="678501"/>
                </a:lnTo>
                <a:lnTo>
                  <a:pt x="23656" y="652472"/>
                </a:lnTo>
                <a:lnTo>
                  <a:pt x="40673" y="646485"/>
                </a:lnTo>
                <a:cubicBezTo>
                  <a:pt x="46106" y="644870"/>
                  <a:pt x="50902" y="643609"/>
                  <a:pt x="54130" y="642533"/>
                </a:cubicBezTo>
                <a:cubicBezTo>
                  <a:pt x="61929" y="630835"/>
                  <a:pt x="67455" y="622319"/>
                  <a:pt x="71301" y="616257"/>
                </a:cubicBezTo>
                <a:lnTo>
                  <a:pt x="78119" y="605144"/>
                </a:lnTo>
                <a:lnTo>
                  <a:pt x="76574" y="608200"/>
                </a:lnTo>
                <a:cubicBezTo>
                  <a:pt x="72993" y="616524"/>
                  <a:pt x="71002" y="629035"/>
                  <a:pt x="108558" y="598990"/>
                </a:cubicBezTo>
                <a:cubicBezTo>
                  <a:pt x="118774" y="590817"/>
                  <a:pt x="121954" y="576384"/>
                  <a:pt x="130330" y="566333"/>
                </a:cubicBezTo>
                <a:cubicBezTo>
                  <a:pt x="140185" y="554507"/>
                  <a:pt x="152101" y="544562"/>
                  <a:pt x="162987" y="533676"/>
                </a:cubicBezTo>
                <a:lnTo>
                  <a:pt x="167466" y="519932"/>
                </a:lnTo>
                <a:lnTo>
                  <a:pt x="190467" y="499027"/>
                </a:lnTo>
                <a:cubicBezTo>
                  <a:pt x="245133" y="453912"/>
                  <a:pt x="302002" y="411371"/>
                  <a:pt x="360888" y="371588"/>
                </a:cubicBezTo>
                <a:lnTo>
                  <a:pt x="477856" y="300528"/>
                </a:lnTo>
                <a:lnTo>
                  <a:pt x="484116" y="299634"/>
                </a:lnTo>
                <a:cubicBezTo>
                  <a:pt x="496816" y="297819"/>
                  <a:pt x="507701" y="294191"/>
                  <a:pt x="511330" y="283305"/>
                </a:cubicBezTo>
                <a:lnTo>
                  <a:pt x="512247" y="279635"/>
                </a:lnTo>
                <a:lnTo>
                  <a:pt x="543412" y="260702"/>
                </a:lnTo>
                <a:cubicBezTo>
                  <a:pt x="794351" y="124384"/>
                  <a:pt x="1074595" y="35174"/>
                  <a:pt x="1372274" y="4943"/>
                </a:cubicBezTo>
                <a:lnTo>
                  <a:pt x="147017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01" name="Google Shape;501;p9"/>
          <p:cNvSpPr/>
          <p:nvPr/>
        </p:nvSpPr>
        <p:spPr>
          <a:xfrm>
            <a:off x="5695785" y="1552741"/>
            <a:ext cx="1916684" cy="2636634"/>
          </a:xfrm>
          <a:custGeom>
            <a:rect b="b" l="l" r="r" t="t"/>
            <a:pathLst>
              <a:path extrusionOk="0" h="2636634" w="1916684">
                <a:moveTo>
                  <a:pt x="870857" y="2291"/>
                </a:moveTo>
                <a:cubicBezTo>
                  <a:pt x="879928" y="-4966"/>
                  <a:pt x="906386" y="6766"/>
                  <a:pt x="914400" y="13177"/>
                </a:cubicBezTo>
                <a:cubicBezTo>
                  <a:pt x="983049" y="68095"/>
                  <a:pt x="916270" y="4160"/>
                  <a:pt x="968828" y="56720"/>
                </a:cubicBezTo>
                <a:cubicBezTo>
                  <a:pt x="979714" y="60349"/>
                  <a:pt x="990354" y="64823"/>
                  <a:pt x="1001486" y="67606"/>
                </a:cubicBezTo>
                <a:lnTo>
                  <a:pt x="1007480" y="68686"/>
                </a:lnTo>
                <a:lnTo>
                  <a:pt x="1111084" y="146160"/>
                </a:lnTo>
                <a:cubicBezTo>
                  <a:pt x="1603085" y="552195"/>
                  <a:pt x="1916684" y="1166673"/>
                  <a:pt x="1916684" y="1854397"/>
                </a:cubicBezTo>
                <a:cubicBezTo>
                  <a:pt x="1916684" y="2083638"/>
                  <a:pt x="1881840" y="2304741"/>
                  <a:pt x="1817158" y="2512698"/>
                </a:cubicBezTo>
                <a:lnTo>
                  <a:pt x="1784526" y="2601855"/>
                </a:lnTo>
                <a:lnTo>
                  <a:pt x="1763486" y="2603977"/>
                </a:lnTo>
                <a:lnTo>
                  <a:pt x="1611086" y="2614863"/>
                </a:lnTo>
                <a:cubicBezTo>
                  <a:pt x="1333478" y="2636217"/>
                  <a:pt x="1613825" y="2621446"/>
                  <a:pt x="1143000" y="2636634"/>
                </a:cubicBezTo>
                <a:cubicBezTo>
                  <a:pt x="1132114" y="2629377"/>
                  <a:pt x="1122045" y="2620714"/>
                  <a:pt x="1110343" y="2614863"/>
                </a:cubicBezTo>
                <a:cubicBezTo>
                  <a:pt x="1100080" y="2609731"/>
                  <a:pt x="1087649" y="2609670"/>
                  <a:pt x="1077686" y="2603977"/>
                </a:cubicBezTo>
                <a:cubicBezTo>
                  <a:pt x="1061934" y="2594976"/>
                  <a:pt x="1048081" y="2582935"/>
                  <a:pt x="1034143" y="2571320"/>
                </a:cubicBezTo>
                <a:cubicBezTo>
                  <a:pt x="1026258" y="2564750"/>
                  <a:pt x="1014521" y="2559584"/>
                  <a:pt x="1012371" y="2549548"/>
                </a:cubicBezTo>
                <a:cubicBezTo>
                  <a:pt x="1003216" y="2506824"/>
                  <a:pt x="1005114" y="2462463"/>
                  <a:pt x="1001486" y="2418920"/>
                </a:cubicBezTo>
                <a:cubicBezTo>
                  <a:pt x="1013699" y="2382279"/>
                  <a:pt x="1012618" y="2380388"/>
                  <a:pt x="1034143" y="2342720"/>
                </a:cubicBezTo>
                <a:cubicBezTo>
                  <a:pt x="1040634" y="2331361"/>
                  <a:pt x="1054520" y="2323071"/>
                  <a:pt x="1055914" y="2310063"/>
                </a:cubicBezTo>
                <a:cubicBezTo>
                  <a:pt x="1065586" y="2219793"/>
                  <a:pt x="1063171" y="2128634"/>
                  <a:pt x="1066800" y="2037920"/>
                </a:cubicBezTo>
                <a:cubicBezTo>
                  <a:pt x="1063312" y="2023967"/>
                  <a:pt x="1052837" y="1977338"/>
                  <a:pt x="1045028" y="1961720"/>
                </a:cubicBezTo>
                <a:cubicBezTo>
                  <a:pt x="1039177" y="1950018"/>
                  <a:pt x="1029108" y="1940765"/>
                  <a:pt x="1023257" y="1929063"/>
                </a:cubicBezTo>
                <a:cubicBezTo>
                  <a:pt x="994231" y="1871010"/>
                  <a:pt x="1035899" y="1920813"/>
                  <a:pt x="990600" y="1852863"/>
                </a:cubicBezTo>
                <a:cubicBezTo>
                  <a:pt x="978191" y="1834249"/>
                  <a:pt x="953641" y="1820966"/>
                  <a:pt x="936171" y="1809320"/>
                </a:cubicBezTo>
                <a:cubicBezTo>
                  <a:pt x="936171" y="1809320"/>
                  <a:pt x="877953" y="1795421"/>
                  <a:pt x="849086" y="1787548"/>
                </a:cubicBezTo>
                <a:cubicBezTo>
                  <a:pt x="838016" y="1784529"/>
                  <a:pt x="827314" y="1780291"/>
                  <a:pt x="816428" y="1776663"/>
                </a:cubicBezTo>
                <a:cubicBezTo>
                  <a:pt x="712047" y="1774178"/>
                  <a:pt x="463644" y="1794602"/>
                  <a:pt x="304800" y="1754891"/>
                </a:cubicBezTo>
                <a:cubicBezTo>
                  <a:pt x="293668" y="1752108"/>
                  <a:pt x="283176" y="1747158"/>
                  <a:pt x="272143" y="1744006"/>
                </a:cubicBezTo>
                <a:cubicBezTo>
                  <a:pt x="257758" y="1739896"/>
                  <a:pt x="242608" y="1738373"/>
                  <a:pt x="228600" y="1733120"/>
                </a:cubicBezTo>
                <a:cubicBezTo>
                  <a:pt x="213406" y="1727422"/>
                  <a:pt x="199973" y="1717740"/>
                  <a:pt x="185057" y="1711348"/>
                </a:cubicBezTo>
                <a:cubicBezTo>
                  <a:pt x="174510" y="1706828"/>
                  <a:pt x="162363" y="1706156"/>
                  <a:pt x="152400" y="1700463"/>
                </a:cubicBezTo>
                <a:cubicBezTo>
                  <a:pt x="136648" y="1691462"/>
                  <a:pt x="123371" y="1678692"/>
                  <a:pt x="108857" y="1667806"/>
                </a:cubicBezTo>
                <a:cubicBezTo>
                  <a:pt x="97971" y="1664177"/>
                  <a:pt x="86039" y="1662824"/>
                  <a:pt x="76200" y="1656920"/>
                </a:cubicBezTo>
                <a:cubicBezTo>
                  <a:pt x="60651" y="1647590"/>
                  <a:pt x="40396" y="1616035"/>
                  <a:pt x="32657" y="1602491"/>
                </a:cubicBezTo>
                <a:cubicBezTo>
                  <a:pt x="-5964" y="1534902"/>
                  <a:pt x="9705" y="1545961"/>
                  <a:pt x="0" y="1439206"/>
                </a:cubicBezTo>
                <a:cubicBezTo>
                  <a:pt x="17232" y="1370278"/>
                  <a:pt x="2587" y="1408111"/>
                  <a:pt x="54428" y="1330348"/>
                </a:cubicBezTo>
                <a:cubicBezTo>
                  <a:pt x="65314" y="1323091"/>
                  <a:pt x="77835" y="1317828"/>
                  <a:pt x="87086" y="1308577"/>
                </a:cubicBezTo>
                <a:cubicBezTo>
                  <a:pt x="96337" y="1299326"/>
                  <a:pt x="100684" y="1286136"/>
                  <a:pt x="108857" y="1275920"/>
                </a:cubicBezTo>
                <a:cubicBezTo>
                  <a:pt x="115268" y="1267906"/>
                  <a:pt x="123371" y="1261405"/>
                  <a:pt x="130628" y="1254148"/>
                </a:cubicBezTo>
                <a:cubicBezTo>
                  <a:pt x="145142" y="1246891"/>
                  <a:pt x="160410" y="1240977"/>
                  <a:pt x="174171" y="1232377"/>
                </a:cubicBezTo>
                <a:cubicBezTo>
                  <a:pt x="189556" y="1222761"/>
                  <a:pt x="201962" y="1208721"/>
                  <a:pt x="217714" y="1199720"/>
                </a:cubicBezTo>
                <a:cubicBezTo>
                  <a:pt x="227677" y="1194027"/>
                  <a:pt x="240108" y="1193966"/>
                  <a:pt x="250371" y="1188834"/>
                </a:cubicBezTo>
                <a:cubicBezTo>
                  <a:pt x="262073" y="1182983"/>
                  <a:pt x="272142" y="1174320"/>
                  <a:pt x="283028" y="1167063"/>
                </a:cubicBezTo>
                <a:cubicBezTo>
                  <a:pt x="283028" y="1167063"/>
                  <a:pt x="341727" y="1154753"/>
                  <a:pt x="370114" y="1145291"/>
                </a:cubicBezTo>
                <a:cubicBezTo>
                  <a:pt x="385509" y="1140159"/>
                  <a:pt x="398463" y="1129218"/>
                  <a:pt x="413657" y="1123520"/>
                </a:cubicBezTo>
                <a:cubicBezTo>
                  <a:pt x="427665" y="1118267"/>
                  <a:pt x="443192" y="1117887"/>
                  <a:pt x="457200" y="1112634"/>
                </a:cubicBezTo>
                <a:cubicBezTo>
                  <a:pt x="472394" y="1106936"/>
                  <a:pt x="485200" y="1095526"/>
                  <a:pt x="500743" y="1090863"/>
                </a:cubicBezTo>
                <a:cubicBezTo>
                  <a:pt x="596575" y="1062114"/>
                  <a:pt x="539756" y="1106278"/>
                  <a:pt x="598714" y="1047320"/>
                </a:cubicBezTo>
                <a:cubicBezTo>
                  <a:pt x="609600" y="1043691"/>
                  <a:pt x="621532" y="1042338"/>
                  <a:pt x="631371" y="1036434"/>
                </a:cubicBezTo>
                <a:cubicBezTo>
                  <a:pt x="640172" y="1031154"/>
                  <a:pt x="647863" y="1023464"/>
                  <a:pt x="653143" y="1014663"/>
                </a:cubicBezTo>
                <a:cubicBezTo>
                  <a:pt x="659047" y="1004824"/>
                  <a:pt x="662827" y="993417"/>
                  <a:pt x="664028" y="982006"/>
                </a:cubicBezTo>
                <a:cubicBezTo>
                  <a:pt x="670117" y="924155"/>
                  <a:pt x="671285" y="865891"/>
                  <a:pt x="674914" y="807834"/>
                </a:cubicBezTo>
                <a:cubicBezTo>
                  <a:pt x="671285" y="786063"/>
                  <a:pt x="668816" y="764066"/>
                  <a:pt x="664028" y="742520"/>
                </a:cubicBezTo>
                <a:cubicBezTo>
                  <a:pt x="661539" y="731319"/>
                  <a:pt x="656295" y="720896"/>
                  <a:pt x="653143" y="709863"/>
                </a:cubicBezTo>
                <a:cubicBezTo>
                  <a:pt x="649033" y="695478"/>
                  <a:pt x="645886" y="680834"/>
                  <a:pt x="642257" y="666320"/>
                </a:cubicBezTo>
                <a:lnTo>
                  <a:pt x="598714" y="622777"/>
                </a:lnTo>
                <a:cubicBezTo>
                  <a:pt x="582487" y="606550"/>
                  <a:pt x="580044" y="580202"/>
                  <a:pt x="576943" y="557463"/>
                </a:cubicBezTo>
                <a:cubicBezTo>
                  <a:pt x="569083" y="499826"/>
                  <a:pt x="569686" y="441348"/>
                  <a:pt x="566057" y="383291"/>
                </a:cubicBezTo>
                <a:cubicBezTo>
                  <a:pt x="569686" y="372405"/>
                  <a:pt x="571811" y="360897"/>
                  <a:pt x="576943" y="350634"/>
                </a:cubicBezTo>
                <a:cubicBezTo>
                  <a:pt x="594946" y="314629"/>
                  <a:pt x="624766" y="291925"/>
                  <a:pt x="653143" y="263548"/>
                </a:cubicBezTo>
                <a:cubicBezTo>
                  <a:pt x="671645" y="245046"/>
                  <a:pt x="696686" y="234520"/>
                  <a:pt x="718457" y="220006"/>
                </a:cubicBezTo>
                <a:cubicBezTo>
                  <a:pt x="726997" y="214313"/>
                  <a:pt x="732971" y="205491"/>
                  <a:pt x="740228" y="198234"/>
                </a:cubicBezTo>
                <a:cubicBezTo>
                  <a:pt x="757017" y="181446"/>
                  <a:pt x="769673" y="168900"/>
                  <a:pt x="779109" y="159623"/>
                </a:cubicBezTo>
                <a:lnTo>
                  <a:pt x="798457" y="140830"/>
                </a:lnTo>
                <a:lnTo>
                  <a:pt x="801687" y="138083"/>
                </a:lnTo>
                <a:cubicBezTo>
                  <a:pt x="805058" y="134949"/>
                  <a:pt x="806481" y="133198"/>
                  <a:pt x="798668" y="140625"/>
                </a:cubicBezTo>
                <a:lnTo>
                  <a:pt x="798457" y="140830"/>
                </a:lnTo>
                <a:lnTo>
                  <a:pt x="796083" y="142849"/>
                </a:lnTo>
                <a:cubicBezTo>
                  <a:pt x="790842" y="146705"/>
                  <a:pt x="789422" y="144906"/>
                  <a:pt x="816428" y="111148"/>
                </a:cubicBezTo>
                <a:cubicBezTo>
                  <a:pt x="835184" y="87702"/>
                  <a:pt x="848144" y="88259"/>
                  <a:pt x="859971" y="56720"/>
                </a:cubicBezTo>
                <a:cubicBezTo>
                  <a:pt x="866468" y="39396"/>
                  <a:pt x="861786" y="9548"/>
                  <a:pt x="870857" y="229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02" name="Google Shape;502;p9"/>
          <p:cNvSpPr/>
          <p:nvPr/>
        </p:nvSpPr>
        <p:spPr>
          <a:xfrm>
            <a:off x="892656" y="1985208"/>
            <a:ext cx="1172" cy="2146"/>
          </a:xfrm>
          <a:custGeom>
            <a:rect b="b" l="l" r="r" t="t"/>
            <a:pathLst>
              <a:path extrusionOk="0" h="2146" w="1172">
                <a:moveTo>
                  <a:pt x="845" y="474"/>
                </a:moveTo>
                <a:cubicBezTo>
                  <a:pt x="1346" y="-353"/>
                  <a:pt x="1353" y="-188"/>
                  <a:pt x="274" y="1699"/>
                </a:cubicBezTo>
                <a:lnTo>
                  <a:pt x="0" y="2146"/>
                </a:lnTo>
                <a:lnTo>
                  <a:pt x="845" y="474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03" name="Google Shape;503;p9"/>
          <p:cNvSpPr/>
          <p:nvPr/>
        </p:nvSpPr>
        <p:spPr>
          <a:xfrm>
            <a:off x="3264270" y="3836950"/>
            <a:ext cx="2996733" cy="1783938"/>
          </a:xfrm>
          <a:custGeom>
            <a:rect b="b" l="l" r="r" t="t"/>
            <a:pathLst>
              <a:path extrusionOk="0" h="1783938" w="2996733">
                <a:moveTo>
                  <a:pt x="174172" y="0"/>
                </a:moveTo>
                <a:cubicBezTo>
                  <a:pt x="232342" y="0"/>
                  <a:pt x="290286" y="7257"/>
                  <a:pt x="348343" y="10886"/>
                </a:cubicBezTo>
                <a:cubicBezTo>
                  <a:pt x="359229" y="18143"/>
                  <a:pt x="370784" y="24484"/>
                  <a:pt x="381000" y="32657"/>
                </a:cubicBezTo>
                <a:cubicBezTo>
                  <a:pt x="410088" y="55927"/>
                  <a:pt x="410877" y="58442"/>
                  <a:pt x="405803" y="56032"/>
                </a:cubicBezTo>
                <a:lnTo>
                  <a:pt x="399619" y="52573"/>
                </a:lnTo>
                <a:lnTo>
                  <a:pt x="395422" y="49848"/>
                </a:lnTo>
                <a:cubicBezTo>
                  <a:pt x="391667" y="47472"/>
                  <a:pt x="395277" y="49941"/>
                  <a:pt x="399604" y="52565"/>
                </a:cubicBezTo>
                <a:lnTo>
                  <a:pt x="399619" y="52573"/>
                </a:lnTo>
                <a:lnTo>
                  <a:pt x="407409" y="57632"/>
                </a:lnTo>
                <a:cubicBezTo>
                  <a:pt x="413800" y="61828"/>
                  <a:pt x="422863" y="67823"/>
                  <a:pt x="435429" y="76200"/>
                </a:cubicBezTo>
                <a:cubicBezTo>
                  <a:pt x="484823" y="174988"/>
                  <a:pt x="451968" y="145283"/>
                  <a:pt x="511629" y="185057"/>
                </a:cubicBezTo>
                <a:cubicBezTo>
                  <a:pt x="518886" y="195943"/>
                  <a:pt x="522306" y="210780"/>
                  <a:pt x="533400" y="217714"/>
                </a:cubicBezTo>
                <a:cubicBezTo>
                  <a:pt x="552861" y="229877"/>
                  <a:pt x="598715" y="239486"/>
                  <a:pt x="598715" y="239486"/>
                </a:cubicBezTo>
                <a:cubicBezTo>
                  <a:pt x="642258" y="235857"/>
                  <a:pt x="686244" y="235783"/>
                  <a:pt x="729343" y="228600"/>
                </a:cubicBezTo>
                <a:cubicBezTo>
                  <a:pt x="751980" y="224827"/>
                  <a:pt x="794657" y="206828"/>
                  <a:pt x="794657" y="206828"/>
                </a:cubicBezTo>
                <a:cubicBezTo>
                  <a:pt x="798286" y="195942"/>
                  <a:pt x="798874" y="183508"/>
                  <a:pt x="805543" y="174171"/>
                </a:cubicBezTo>
                <a:cubicBezTo>
                  <a:pt x="817474" y="157468"/>
                  <a:pt x="849086" y="130628"/>
                  <a:pt x="849086" y="130628"/>
                </a:cubicBezTo>
                <a:cubicBezTo>
                  <a:pt x="869089" y="70622"/>
                  <a:pt x="847162" y="120174"/>
                  <a:pt x="903515" y="54428"/>
                </a:cubicBezTo>
                <a:cubicBezTo>
                  <a:pt x="942905" y="8472"/>
                  <a:pt x="903004" y="29198"/>
                  <a:pt x="957943" y="10886"/>
                </a:cubicBezTo>
                <a:cubicBezTo>
                  <a:pt x="1050396" y="18590"/>
                  <a:pt x="1067552" y="-1189"/>
                  <a:pt x="1121229" y="43543"/>
                </a:cubicBezTo>
                <a:cubicBezTo>
                  <a:pt x="1133055" y="53398"/>
                  <a:pt x="1143000" y="65314"/>
                  <a:pt x="1153886" y="76200"/>
                </a:cubicBezTo>
                <a:cubicBezTo>
                  <a:pt x="1194172" y="156773"/>
                  <a:pt x="1153149" y="86202"/>
                  <a:pt x="1208315" y="152400"/>
                </a:cubicBezTo>
                <a:cubicBezTo>
                  <a:pt x="1245431" y="196938"/>
                  <a:pt x="1216367" y="175366"/>
                  <a:pt x="1251857" y="228600"/>
                </a:cubicBezTo>
                <a:cubicBezTo>
                  <a:pt x="1257550" y="237139"/>
                  <a:pt x="1266372" y="243114"/>
                  <a:pt x="1273629" y="250371"/>
                </a:cubicBezTo>
                <a:cubicBezTo>
                  <a:pt x="1300992" y="332457"/>
                  <a:pt x="1264081" y="231274"/>
                  <a:pt x="1306286" y="315686"/>
                </a:cubicBezTo>
                <a:cubicBezTo>
                  <a:pt x="1315024" y="333163"/>
                  <a:pt x="1320121" y="352258"/>
                  <a:pt x="1328057" y="370114"/>
                </a:cubicBezTo>
                <a:cubicBezTo>
                  <a:pt x="1334648" y="384943"/>
                  <a:pt x="1343436" y="398742"/>
                  <a:pt x="1349829" y="413657"/>
                </a:cubicBezTo>
                <a:cubicBezTo>
                  <a:pt x="1354349" y="424204"/>
                  <a:pt x="1356686" y="435570"/>
                  <a:pt x="1360715" y="446314"/>
                </a:cubicBezTo>
                <a:cubicBezTo>
                  <a:pt x="1367576" y="464610"/>
                  <a:pt x="1375625" y="482447"/>
                  <a:pt x="1382486" y="500743"/>
                </a:cubicBezTo>
                <a:cubicBezTo>
                  <a:pt x="1386515" y="511487"/>
                  <a:pt x="1386703" y="524063"/>
                  <a:pt x="1393372" y="533400"/>
                </a:cubicBezTo>
                <a:cubicBezTo>
                  <a:pt x="1405303" y="550103"/>
                  <a:pt x="1422401" y="562429"/>
                  <a:pt x="1436915" y="576943"/>
                </a:cubicBezTo>
                <a:cubicBezTo>
                  <a:pt x="1489698" y="682511"/>
                  <a:pt x="1416489" y="551298"/>
                  <a:pt x="1513115" y="664028"/>
                </a:cubicBezTo>
                <a:cubicBezTo>
                  <a:pt x="1520583" y="672740"/>
                  <a:pt x="1517635" y="687138"/>
                  <a:pt x="1524000" y="696686"/>
                </a:cubicBezTo>
                <a:cubicBezTo>
                  <a:pt x="1540763" y="721832"/>
                  <a:pt x="1565217" y="735049"/>
                  <a:pt x="1589315" y="751114"/>
                </a:cubicBezTo>
                <a:cubicBezTo>
                  <a:pt x="1638004" y="824149"/>
                  <a:pt x="1580648" y="752593"/>
                  <a:pt x="1643743" y="794657"/>
                </a:cubicBezTo>
                <a:cubicBezTo>
                  <a:pt x="1656552" y="803196"/>
                  <a:pt x="1664574" y="817459"/>
                  <a:pt x="1676400" y="827314"/>
                </a:cubicBezTo>
                <a:cubicBezTo>
                  <a:pt x="1686451" y="835690"/>
                  <a:pt x="1698411" y="841482"/>
                  <a:pt x="1709057" y="849086"/>
                </a:cubicBezTo>
                <a:cubicBezTo>
                  <a:pt x="1723820" y="859631"/>
                  <a:pt x="1738662" y="870128"/>
                  <a:pt x="1752600" y="881743"/>
                </a:cubicBezTo>
                <a:cubicBezTo>
                  <a:pt x="1760484" y="888313"/>
                  <a:pt x="1766358" y="897103"/>
                  <a:pt x="1774372" y="903514"/>
                </a:cubicBezTo>
                <a:cubicBezTo>
                  <a:pt x="1800020" y="924032"/>
                  <a:pt x="1820767" y="932155"/>
                  <a:pt x="1850572" y="947057"/>
                </a:cubicBezTo>
                <a:cubicBezTo>
                  <a:pt x="1861458" y="957943"/>
                  <a:pt x="1871077" y="970263"/>
                  <a:pt x="1883229" y="979714"/>
                </a:cubicBezTo>
                <a:cubicBezTo>
                  <a:pt x="1903883" y="995778"/>
                  <a:pt x="1948543" y="1023257"/>
                  <a:pt x="1948543" y="1023257"/>
                </a:cubicBezTo>
                <a:cubicBezTo>
                  <a:pt x="2053557" y="993254"/>
                  <a:pt x="1995802" y="1019567"/>
                  <a:pt x="2068286" y="968828"/>
                </a:cubicBezTo>
                <a:cubicBezTo>
                  <a:pt x="2089722" y="953823"/>
                  <a:pt x="2115098" y="943788"/>
                  <a:pt x="2133600" y="925286"/>
                </a:cubicBezTo>
                <a:lnTo>
                  <a:pt x="2188029" y="870857"/>
                </a:lnTo>
                <a:cubicBezTo>
                  <a:pt x="2253343" y="874486"/>
                  <a:pt x="2318852" y="875541"/>
                  <a:pt x="2383972" y="881743"/>
                </a:cubicBezTo>
                <a:cubicBezTo>
                  <a:pt x="2395395" y="882831"/>
                  <a:pt x="2406790" y="886724"/>
                  <a:pt x="2416629" y="892628"/>
                </a:cubicBezTo>
                <a:cubicBezTo>
                  <a:pt x="2425430" y="897908"/>
                  <a:pt x="2431143" y="907143"/>
                  <a:pt x="2438400" y="914400"/>
                </a:cubicBezTo>
                <a:cubicBezTo>
                  <a:pt x="2458358" y="974274"/>
                  <a:pt x="2437294" y="920629"/>
                  <a:pt x="2471057" y="979714"/>
                </a:cubicBezTo>
                <a:cubicBezTo>
                  <a:pt x="2479108" y="993803"/>
                  <a:pt x="2487131" y="1008063"/>
                  <a:pt x="2492829" y="1023257"/>
                </a:cubicBezTo>
                <a:cubicBezTo>
                  <a:pt x="2498082" y="1037265"/>
                  <a:pt x="2497024" y="1053418"/>
                  <a:pt x="2503715" y="1066800"/>
                </a:cubicBezTo>
                <a:cubicBezTo>
                  <a:pt x="2554353" y="1168077"/>
                  <a:pt x="2528205" y="1102855"/>
                  <a:pt x="2569029" y="1153886"/>
                </a:cubicBezTo>
                <a:cubicBezTo>
                  <a:pt x="2577202" y="1164102"/>
                  <a:pt x="2582425" y="1176492"/>
                  <a:pt x="2590800" y="1186543"/>
                </a:cubicBezTo>
                <a:cubicBezTo>
                  <a:pt x="2600655" y="1198370"/>
                  <a:pt x="2613602" y="1207374"/>
                  <a:pt x="2623457" y="1219200"/>
                </a:cubicBezTo>
                <a:cubicBezTo>
                  <a:pt x="2631833" y="1229251"/>
                  <a:pt x="2636853" y="1241806"/>
                  <a:pt x="2645229" y="1251857"/>
                </a:cubicBezTo>
                <a:cubicBezTo>
                  <a:pt x="2655084" y="1263683"/>
                  <a:pt x="2668031" y="1272687"/>
                  <a:pt x="2677886" y="1284514"/>
                </a:cubicBezTo>
                <a:cubicBezTo>
                  <a:pt x="2716811" y="1331224"/>
                  <a:pt x="2680269" y="1306456"/>
                  <a:pt x="2732315" y="1349828"/>
                </a:cubicBezTo>
                <a:cubicBezTo>
                  <a:pt x="2755398" y="1369064"/>
                  <a:pt x="2781892" y="1380060"/>
                  <a:pt x="2808515" y="1393371"/>
                </a:cubicBezTo>
                <a:cubicBezTo>
                  <a:pt x="2815772" y="1400628"/>
                  <a:pt x="2821485" y="1409863"/>
                  <a:pt x="2830286" y="1415143"/>
                </a:cubicBezTo>
                <a:cubicBezTo>
                  <a:pt x="2840125" y="1421047"/>
                  <a:pt x="2853763" y="1419143"/>
                  <a:pt x="2862943" y="1426028"/>
                </a:cubicBezTo>
                <a:cubicBezTo>
                  <a:pt x="2883470" y="1441423"/>
                  <a:pt x="2917372" y="1480457"/>
                  <a:pt x="2917372" y="1480457"/>
                </a:cubicBezTo>
                <a:cubicBezTo>
                  <a:pt x="2938184" y="1542896"/>
                  <a:pt x="2914167" y="1487071"/>
                  <a:pt x="2950029" y="1534886"/>
                </a:cubicBezTo>
                <a:cubicBezTo>
                  <a:pt x="2965729" y="1555819"/>
                  <a:pt x="2993572" y="1600200"/>
                  <a:pt x="2993572" y="1600200"/>
                </a:cubicBezTo>
                <a:lnTo>
                  <a:pt x="2996733" y="1609684"/>
                </a:lnTo>
                <a:lnTo>
                  <a:pt x="2996140" y="1609970"/>
                </a:lnTo>
                <a:cubicBezTo>
                  <a:pt x="2731291" y="1721993"/>
                  <a:pt x="2440104" y="1783938"/>
                  <a:pt x="2134449" y="1783938"/>
                </a:cubicBezTo>
                <a:cubicBezTo>
                  <a:pt x="2058035" y="1783938"/>
                  <a:pt x="1982526" y="1780067"/>
                  <a:pt x="1908106" y="1772509"/>
                </a:cubicBezTo>
                <a:lnTo>
                  <a:pt x="1711358" y="1742481"/>
                </a:lnTo>
                <a:lnTo>
                  <a:pt x="1709057" y="1741714"/>
                </a:lnTo>
                <a:cubicBezTo>
                  <a:pt x="1689160" y="1737735"/>
                  <a:pt x="1676954" y="1735228"/>
                  <a:pt x="1668361" y="1733495"/>
                </a:cubicBezTo>
                <a:lnTo>
                  <a:pt x="1663454" y="1732573"/>
                </a:lnTo>
                <a:lnTo>
                  <a:pt x="1476148" y="1684412"/>
                </a:lnTo>
                <a:lnTo>
                  <a:pt x="1375582" y="1647605"/>
                </a:lnTo>
                <a:lnTo>
                  <a:pt x="1381447" y="1637260"/>
                </a:lnTo>
                <a:cubicBezTo>
                  <a:pt x="1384729" y="1631471"/>
                  <a:pt x="1386543" y="1626028"/>
                  <a:pt x="1382486" y="1621971"/>
                </a:cubicBezTo>
                <a:cubicBezTo>
                  <a:pt x="1366259" y="1605744"/>
                  <a:pt x="1338943" y="1607457"/>
                  <a:pt x="1317172" y="1600200"/>
                </a:cubicBezTo>
                <a:cubicBezTo>
                  <a:pt x="1264160" y="1582529"/>
                  <a:pt x="1278730" y="1585826"/>
                  <a:pt x="1233987" y="1583548"/>
                </a:cubicBezTo>
                <a:lnTo>
                  <a:pt x="1215539" y="1582406"/>
                </a:lnTo>
                <a:lnTo>
                  <a:pt x="1079244" y="1516750"/>
                </a:lnTo>
                <a:lnTo>
                  <a:pt x="1059623" y="1504830"/>
                </a:lnTo>
                <a:lnTo>
                  <a:pt x="1056475" y="1501489"/>
                </a:lnTo>
                <a:cubicBezTo>
                  <a:pt x="1049672" y="1493696"/>
                  <a:pt x="1042682" y="1486150"/>
                  <a:pt x="1034143" y="1480457"/>
                </a:cubicBezTo>
                <a:cubicBezTo>
                  <a:pt x="1023257" y="1473200"/>
                  <a:pt x="1013188" y="1464537"/>
                  <a:pt x="1001486" y="1458686"/>
                </a:cubicBezTo>
                <a:cubicBezTo>
                  <a:pt x="974657" y="1445272"/>
                  <a:pt x="971328" y="1447506"/>
                  <a:pt x="968207" y="1447895"/>
                </a:cubicBezTo>
                <a:lnTo>
                  <a:pt x="961414" y="1445167"/>
                </a:lnTo>
                <a:lnTo>
                  <a:pt x="959701" y="1444126"/>
                </a:lnTo>
                <a:lnTo>
                  <a:pt x="951707" y="1438274"/>
                </a:lnTo>
                <a:cubicBezTo>
                  <a:pt x="947728" y="1435219"/>
                  <a:pt x="942672" y="1431228"/>
                  <a:pt x="936172" y="1426028"/>
                </a:cubicBezTo>
                <a:cubicBezTo>
                  <a:pt x="928158" y="1419617"/>
                  <a:pt x="922414" y="1410668"/>
                  <a:pt x="914400" y="1404257"/>
                </a:cubicBezTo>
                <a:cubicBezTo>
                  <a:pt x="904184" y="1396084"/>
                  <a:pt x="891676" y="1391000"/>
                  <a:pt x="881743" y="1382486"/>
                </a:cubicBezTo>
                <a:cubicBezTo>
                  <a:pt x="815997" y="1326133"/>
                  <a:pt x="865549" y="1348060"/>
                  <a:pt x="805543" y="1328057"/>
                </a:cubicBezTo>
                <a:cubicBezTo>
                  <a:pt x="722504" y="1245018"/>
                  <a:pt x="818996" y="1331773"/>
                  <a:pt x="740229" y="1284514"/>
                </a:cubicBezTo>
                <a:cubicBezTo>
                  <a:pt x="731428" y="1279234"/>
                  <a:pt x="727637" y="1267333"/>
                  <a:pt x="718457" y="1262743"/>
                </a:cubicBezTo>
                <a:lnTo>
                  <a:pt x="702487" y="1256783"/>
                </a:lnTo>
                <a:lnTo>
                  <a:pt x="569091" y="1135546"/>
                </a:lnTo>
                <a:cubicBezTo>
                  <a:pt x="519015" y="1085469"/>
                  <a:pt x="471327" y="1033005"/>
                  <a:pt x="426212" y="978338"/>
                </a:cubicBezTo>
                <a:lnTo>
                  <a:pt x="362966" y="893761"/>
                </a:lnTo>
                <a:lnTo>
                  <a:pt x="362239" y="887167"/>
                </a:lnTo>
                <a:cubicBezTo>
                  <a:pt x="360587" y="871878"/>
                  <a:pt x="359458" y="861343"/>
                  <a:pt x="359229" y="859971"/>
                </a:cubicBezTo>
                <a:cubicBezTo>
                  <a:pt x="357343" y="848653"/>
                  <a:pt x="356457" y="835428"/>
                  <a:pt x="348343" y="827314"/>
                </a:cubicBezTo>
                <a:cubicBezTo>
                  <a:pt x="340229" y="819200"/>
                  <a:pt x="326572" y="820057"/>
                  <a:pt x="315686" y="816428"/>
                </a:cubicBezTo>
                <a:cubicBezTo>
                  <a:pt x="312057" y="805542"/>
                  <a:pt x="311968" y="792731"/>
                  <a:pt x="304800" y="783771"/>
                </a:cubicBezTo>
                <a:cubicBezTo>
                  <a:pt x="296627" y="773555"/>
                  <a:pt x="282359" y="770173"/>
                  <a:pt x="272143" y="762000"/>
                </a:cubicBezTo>
                <a:lnTo>
                  <a:pt x="268919" y="758776"/>
                </a:lnTo>
                <a:lnTo>
                  <a:pt x="242930" y="715997"/>
                </a:lnTo>
                <a:lnTo>
                  <a:pt x="239486" y="707571"/>
                </a:lnTo>
                <a:lnTo>
                  <a:pt x="231357" y="696947"/>
                </a:lnTo>
                <a:lnTo>
                  <a:pt x="187887" y="625393"/>
                </a:lnTo>
                <a:lnTo>
                  <a:pt x="111645" y="467123"/>
                </a:lnTo>
                <a:lnTo>
                  <a:pt x="111448" y="466306"/>
                </a:lnTo>
                <a:cubicBezTo>
                  <a:pt x="109198" y="454628"/>
                  <a:pt x="106086" y="443542"/>
                  <a:pt x="97972" y="435428"/>
                </a:cubicBezTo>
                <a:lnTo>
                  <a:pt x="94894" y="432350"/>
                </a:lnTo>
                <a:lnTo>
                  <a:pt x="94667" y="431879"/>
                </a:lnTo>
                <a:cubicBezTo>
                  <a:pt x="66661" y="365667"/>
                  <a:pt x="41785" y="297809"/>
                  <a:pt x="20225" y="228489"/>
                </a:cubicBezTo>
                <a:lnTo>
                  <a:pt x="13885" y="203830"/>
                </a:lnTo>
                <a:lnTo>
                  <a:pt x="21772" y="195943"/>
                </a:lnTo>
                <a:lnTo>
                  <a:pt x="0" y="141514"/>
                </a:lnTo>
                <a:cubicBezTo>
                  <a:pt x="14514" y="123371"/>
                  <a:pt x="26058" y="102386"/>
                  <a:pt x="43543" y="87086"/>
                </a:cubicBezTo>
                <a:cubicBezTo>
                  <a:pt x="55756" y="76400"/>
                  <a:pt x="72997" y="73365"/>
                  <a:pt x="87086" y="65314"/>
                </a:cubicBezTo>
                <a:cubicBezTo>
                  <a:pt x="98445" y="58823"/>
                  <a:pt x="108857" y="50800"/>
                  <a:pt x="119743" y="43543"/>
                </a:cubicBezTo>
                <a:cubicBezTo>
                  <a:pt x="127000" y="32657"/>
                  <a:pt x="131299" y="19059"/>
                  <a:pt x="141515" y="10886"/>
                </a:cubicBezTo>
                <a:cubicBezTo>
                  <a:pt x="150475" y="3718"/>
                  <a:pt x="162697" y="0"/>
                  <a:pt x="174172" y="0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04" name="Google Shape;504;p9"/>
          <p:cNvSpPr/>
          <p:nvPr/>
        </p:nvSpPr>
        <p:spPr>
          <a:xfrm>
            <a:off x="3186223" y="1193764"/>
            <a:ext cx="4295342" cy="4253246"/>
          </a:xfrm>
          <a:custGeom>
            <a:rect b="b" l="l" r="r" t="t"/>
            <a:pathLst>
              <a:path extrusionOk="0" h="4253246" w="4295342">
                <a:moveTo>
                  <a:pt x="2213750" y="0"/>
                </a:moveTo>
                <a:cubicBezTo>
                  <a:pt x="2672233" y="0"/>
                  <a:pt x="3098162" y="139378"/>
                  <a:pt x="3451479" y="378074"/>
                </a:cubicBezTo>
                <a:lnTo>
                  <a:pt x="3518296" y="428039"/>
                </a:lnTo>
                <a:lnTo>
                  <a:pt x="3512302" y="426959"/>
                </a:lnTo>
                <a:cubicBezTo>
                  <a:pt x="3501170" y="424176"/>
                  <a:pt x="3490530" y="419702"/>
                  <a:pt x="3479644" y="416073"/>
                </a:cubicBezTo>
                <a:cubicBezTo>
                  <a:pt x="3427086" y="363513"/>
                  <a:pt x="3493865" y="427448"/>
                  <a:pt x="3425216" y="372530"/>
                </a:cubicBezTo>
                <a:cubicBezTo>
                  <a:pt x="3417202" y="366119"/>
                  <a:pt x="3390744" y="354387"/>
                  <a:pt x="3381673" y="361644"/>
                </a:cubicBezTo>
                <a:cubicBezTo>
                  <a:pt x="3372602" y="368901"/>
                  <a:pt x="3377284" y="398749"/>
                  <a:pt x="3370787" y="416073"/>
                </a:cubicBezTo>
                <a:cubicBezTo>
                  <a:pt x="3358960" y="447612"/>
                  <a:pt x="3346000" y="447055"/>
                  <a:pt x="3327244" y="470501"/>
                </a:cubicBezTo>
                <a:cubicBezTo>
                  <a:pt x="3300238" y="504259"/>
                  <a:pt x="3301658" y="506058"/>
                  <a:pt x="3306899" y="502202"/>
                </a:cubicBezTo>
                <a:lnTo>
                  <a:pt x="3309273" y="500183"/>
                </a:lnTo>
                <a:lnTo>
                  <a:pt x="3289925" y="518976"/>
                </a:lnTo>
                <a:cubicBezTo>
                  <a:pt x="3280489" y="528253"/>
                  <a:pt x="3267833" y="540799"/>
                  <a:pt x="3251044" y="557587"/>
                </a:cubicBezTo>
                <a:cubicBezTo>
                  <a:pt x="3243787" y="564844"/>
                  <a:pt x="3237813" y="573666"/>
                  <a:pt x="3229273" y="579359"/>
                </a:cubicBezTo>
                <a:cubicBezTo>
                  <a:pt x="3207502" y="593873"/>
                  <a:pt x="3182461" y="604399"/>
                  <a:pt x="3163959" y="622901"/>
                </a:cubicBezTo>
                <a:cubicBezTo>
                  <a:pt x="3135582" y="651278"/>
                  <a:pt x="3105762" y="673982"/>
                  <a:pt x="3087759" y="709987"/>
                </a:cubicBezTo>
                <a:cubicBezTo>
                  <a:pt x="3082627" y="720250"/>
                  <a:pt x="3080502" y="731758"/>
                  <a:pt x="3076873" y="742644"/>
                </a:cubicBezTo>
                <a:cubicBezTo>
                  <a:pt x="3080502" y="800701"/>
                  <a:pt x="3079899" y="859179"/>
                  <a:pt x="3087759" y="916816"/>
                </a:cubicBezTo>
                <a:cubicBezTo>
                  <a:pt x="3090860" y="939555"/>
                  <a:pt x="3093303" y="965903"/>
                  <a:pt x="3109530" y="982130"/>
                </a:cubicBezTo>
                <a:lnTo>
                  <a:pt x="3153073" y="1025673"/>
                </a:lnTo>
                <a:cubicBezTo>
                  <a:pt x="3156702" y="1040187"/>
                  <a:pt x="3159849" y="1054831"/>
                  <a:pt x="3163959" y="1069216"/>
                </a:cubicBezTo>
                <a:cubicBezTo>
                  <a:pt x="3167111" y="1080249"/>
                  <a:pt x="3172355" y="1090672"/>
                  <a:pt x="3174844" y="1101873"/>
                </a:cubicBezTo>
                <a:cubicBezTo>
                  <a:pt x="3179632" y="1123419"/>
                  <a:pt x="3182101" y="1145416"/>
                  <a:pt x="3185730" y="1167187"/>
                </a:cubicBezTo>
                <a:cubicBezTo>
                  <a:pt x="3182101" y="1225244"/>
                  <a:pt x="3180933" y="1283508"/>
                  <a:pt x="3174844" y="1341359"/>
                </a:cubicBezTo>
                <a:cubicBezTo>
                  <a:pt x="3173643" y="1352770"/>
                  <a:pt x="3169863" y="1364177"/>
                  <a:pt x="3163959" y="1374016"/>
                </a:cubicBezTo>
                <a:cubicBezTo>
                  <a:pt x="3158679" y="1382817"/>
                  <a:pt x="3150988" y="1390507"/>
                  <a:pt x="3142187" y="1395787"/>
                </a:cubicBezTo>
                <a:cubicBezTo>
                  <a:pt x="3132348" y="1401691"/>
                  <a:pt x="3120416" y="1403044"/>
                  <a:pt x="3109530" y="1406673"/>
                </a:cubicBezTo>
                <a:cubicBezTo>
                  <a:pt x="3050572" y="1465631"/>
                  <a:pt x="3107391" y="1421467"/>
                  <a:pt x="3011559" y="1450216"/>
                </a:cubicBezTo>
                <a:cubicBezTo>
                  <a:pt x="2996016" y="1454879"/>
                  <a:pt x="2983210" y="1466289"/>
                  <a:pt x="2968016" y="1471987"/>
                </a:cubicBezTo>
                <a:cubicBezTo>
                  <a:pt x="2954008" y="1477240"/>
                  <a:pt x="2938481" y="1477620"/>
                  <a:pt x="2924473" y="1482873"/>
                </a:cubicBezTo>
                <a:cubicBezTo>
                  <a:pt x="2909279" y="1488571"/>
                  <a:pt x="2896325" y="1499512"/>
                  <a:pt x="2880930" y="1504644"/>
                </a:cubicBezTo>
                <a:cubicBezTo>
                  <a:pt x="2852543" y="1514106"/>
                  <a:pt x="2793844" y="1526416"/>
                  <a:pt x="2793844" y="1526416"/>
                </a:cubicBezTo>
                <a:cubicBezTo>
                  <a:pt x="2782958" y="1533673"/>
                  <a:pt x="2772889" y="1542336"/>
                  <a:pt x="2761187" y="1548187"/>
                </a:cubicBezTo>
                <a:cubicBezTo>
                  <a:pt x="2750924" y="1553319"/>
                  <a:pt x="2738493" y="1553380"/>
                  <a:pt x="2728530" y="1559073"/>
                </a:cubicBezTo>
                <a:cubicBezTo>
                  <a:pt x="2712778" y="1568074"/>
                  <a:pt x="2700372" y="1582114"/>
                  <a:pt x="2684987" y="1591730"/>
                </a:cubicBezTo>
                <a:cubicBezTo>
                  <a:pt x="2671226" y="1600330"/>
                  <a:pt x="2655958" y="1606244"/>
                  <a:pt x="2641444" y="1613501"/>
                </a:cubicBezTo>
                <a:cubicBezTo>
                  <a:pt x="2634187" y="1620758"/>
                  <a:pt x="2626084" y="1627259"/>
                  <a:pt x="2619673" y="1635273"/>
                </a:cubicBezTo>
                <a:cubicBezTo>
                  <a:pt x="2611500" y="1645489"/>
                  <a:pt x="2607153" y="1658679"/>
                  <a:pt x="2597902" y="1667930"/>
                </a:cubicBezTo>
                <a:cubicBezTo>
                  <a:pt x="2588651" y="1677181"/>
                  <a:pt x="2576130" y="1682444"/>
                  <a:pt x="2565244" y="1689701"/>
                </a:cubicBezTo>
                <a:cubicBezTo>
                  <a:pt x="2513403" y="1767464"/>
                  <a:pt x="2528048" y="1729631"/>
                  <a:pt x="2510816" y="1798559"/>
                </a:cubicBezTo>
                <a:cubicBezTo>
                  <a:pt x="2520521" y="1905314"/>
                  <a:pt x="2504852" y="1894255"/>
                  <a:pt x="2543473" y="1961844"/>
                </a:cubicBezTo>
                <a:cubicBezTo>
                  <a:pt x="2551212" y="1975388"/>
                  <a:pt x="2571467" y="2006943"/>
                  <a:pt x="2587016" y="2016273"/>
                </a:cubicBezTo>
                <a:cubicBezTo>
                  <a:pt x="2596855" y="2022177"/>
                  <a:pt x="2608787" y="2023530"/>
                  <a:pt x="2619673" y="2027159"/>
                </a:cubicBezTo>
                <a:cubicBezTo>
                  <a:pt x="2634187" y="2038045"/>
                  <a:pt x="2647464" y="2050815"/>
                  <a:pt x="2663216" y="2059816"/>
                </a:cubicBezTo>
                <a:cubicBezTo>
                  <a:pt x="2673179" y="2065509"/>
                  <a:pt x="2685326" y="2066181"/>
                  <a:pt x="2695873" y="2070701"/>
                </a:cubicBezTo>
                <a:cubicBezTo>
                  <a:pt x="2710789" y="2077093"/>
                  <a:pt x="2724222" y="2086775"/>
                  <a:pt x="2739416" y="2092473"/>
                </a:cubicBezTo>
                <a:cubicBezTo>
                  <a:pt x="2753424" y="2097726"/>
                  <a:pt x="2768574" y="2099249"/>
                  <a:pt x="2782959" y="2103359"/>
                </a:cubicBezTo>
                <a:cubicBezTo>
                  <a:pt x="2793992" y="2106511"/>
                  <a:pt x="2804484" y="2111461"/>
                  <a:pt x="2815616" y="2114244"/>
                </a:cubicBezTo>
                <a:cubicBezTo>
                  <a:pt x="2974460" y="2153955"/>
                  <a:pt x="3222863" y="2133531"/>
                  <a:pt x="3327244" y="2136016"/>
                </a:cubicBezTo>
                <a:cubicBezTo>
                  <a:pt x="3338130" y="2139644"/>
                  <a:pt x="3348832" y="2143882"/>
                  <a:pt x="3359902" y="2146901"/>
                </a:cubicBezTo>
                <a:cubicBezTo>
                  <a:pt x="3388769" y="2154774"/>
                  <a:pt x="3446987" y="2168673"/>
                  <a:pt x="3446987" y="2168673"/>
                </a:cubicBezTo>
                <a:cubicBezTo>
                  <a:pt x="3464457" y="2180319"/>
                  <a:pt x="3489007" y="2193602"/>
                  <a:pt x="3501416" y="2212216"/>
                </a:cubicBezTo>
                <a:cubicBezTo>
                  <a:pt x="3546715" y="2280166"/>
                  <a:pt x="3505047" y="2230363"/>
                  <a:pt x="3534073" y="2288416"/>
                </a:cubicBezTo>
                <a:cubicBezTo>
                  <a:pt x="3539924" y="2300118"/>
                  <a:pt x="3549993" y="2309371"/>
                  <a:pt x="3555844" y="2321073"/>
                </a:cubicBezTo>
                <a:cubicBezTo>
                  <a:pt x="3563653" y="2336691"/>
                  <a:pt x="3574128" y="2383320"/>
                  <a:pt x="3577616" y="2397273"/>
                </a:cubicBezTo>
                <a:cubicBezTo>
                  <a:pt x="3573987" y="2487987"/>
                  <a:pt x="3576402" y="2579146"/>
                  <a:pt x="3566730" y="2669416"/>
                </a:cubicBezTo>
                <a:cubicBezTo>
                  <a:pt x="3565336" y="2682424"/>
                  <a:pt x="3551450" y="2690714"/>
                  <a:pt x="3544959" y="2702073"/>
                </a:cubicBezTo>
                <a:cubicBezTo>
                  <a:pt x="3523434" y="2739741"/>
                  <a:pt x="3524515" y="2741632"/>
                  <a:pt x="3512302" y="2778273"/>
                </a:cubicBezTo>
                <a:cubicBezTo>
                  <a:pt x="3515930" y="2821816"/>
                  <a:pt x="3514032" y="2866177"/>
                  <a:pt x="3523187" y="2908901"/>
                </a:cubicBezTo>
                <a:cubicBezTo>
                  <a:pt x="3525337" y="2918937"/>
                  <a:pt x="3537074" y="2924103"/>
                  <a:pt x="3544959" y="2930673"/>
                </a:cubicBezTo>
                <a:cubicBezTo>
                  <a:pt x="3558897" y="2942288"/>
                  <a:pt x="3572750" y="2954329"/>
                  <a:pt x="3588502" y="2963330"/>
                </a:cubicBezTo>
                <a:cubicBezTo>
                  <a:pt x="3598465" y="2969023"/>
                  <a:pt x="3610896" y="2969084"/>
                  <a:pt x="3621159" y="2974216"/>
                </a:cubicBezTo>
                <a:cubicBezTo>
                  <a:pt x="3632861" y="2980067"/>
                  <a:pt x="3642930" y="2988730"/>
                  <a:pt x="3653816" y="2995987"/>
                </a:cubicBezTo>
                <a:cubicBezTo>
                  <a:pt x="4124641" y="2980799"/>
                  <a:pt x="3844294" y="2995570"/>
                  <a:pt x="4121902" y="2974216"/>
                </a:cubicBezTo>
                <a:lnTo>
                  <a:pt x="4274302" y="2963330"/>
                </a:lnTo>
                <a:lnTo>
                  <a:pt x="4295342" y="2961208"/>
                </a:lnTo>
                <a:lnTo>
                  <a:pt x="4253532" y="3075441"/>
                </a:lnTo>
                <a:cubicBezTo>
                  <a:pt x="4057494" y="3538928"/>
                  <a:pt x="3708098" y="3921756"/>
                  <a:pt x="3268955" y="4160312"/>
                </a:cubicBezTo>
                <a:lnTo>
                  <a:pt x="3076034" y="4253246"/>
                </a:lnTo>
                <a:lnTo>
                  <a:pt x="3072873" y="4243762"/>
                </a:lnTo>
                <a:cubicBezTo>
                  <a:pt x="3072873" y="4243762"/>
                  <a:pt x="3045030" y="4199381"/>
                  <a:pt x="3029330" y="4178448"/>
                </a:cubicBezTo>
                <a:cubicBezTo>
                  <a:pt x="2993468" y="4130633"/>
                  <a:pt x="3017485" y="4186458"/>
                  <a:pt x="2996673" y="4124019"/>
                </a:cubicBezTo>
                <a:cubicBezTo>
                  <a:pt x="2996673" y="4124019"/>
                  <a:pt x="2962771" y="4084985"/>
                  <a:pt x="2942244" y="4069590"/>
                </a:cubicBezTo>
                <a:cubicBezTo>
                  <a:pt x="2933064" y="4062705"/>
                  <a:pt x="2919426" y="4064609"/>
                  <a:pt x="2909587" y="4058705"/>
                </a:cubicBezTo>
                <a:cubicBezTo>
                  <a:pt x="2900786" y="4053425"/>
                  <a:pt x="2895073" y="4044190"/>
                  <a:pt x="2887816" y="4036933"/>
                </a:cubicBezTo>
                <a:cubicBezTo>
                  <a:pt x="2861193" y="4023622"/>
                  <a:pt x="2834699" y="4012626"/>
                  <a:pt x="2811616" y="3993390"/>
                </a:cubicBezTo>
                <a:cubicBezTo>
                  <a:pt x="2759570" y="3950018"/>
                  <a:pt x="2796112" y="3974786"/>
                  <a:pt x="2757187" y="3928076"/>
                </a:cubicBezTo>
                <a:cubicBezTo>
                  <a:pt x="2747332" y="3916249"/>
                  <a:pt x="2734385" y="3907245"/>
                  <a:pt x="2724530" y="3895419"/>
                </a:cubicBezTo>
                <a:cubicBezTo>
                  <a:pt x="2716154" y="3885368"/>
                  <a:pt x="2711134" y="3872813"/>
                  <a:pt x="2702758" y="3862762"/>
                </a:cubicBezTo>
                <a:cubicBezTo>
                  <a:pt x="2692903" y="3850936"/>
                  <a:pt x="2679956" y="3841932"/>
                  <a:pt x="2670101" y="3830105"/>
                </a:cubicBezTo>
                <a:cubicBezTo>
                  <a:pt x="2661726" y="3820054"/>
                  <a:pt x="2656503" y="3807664"/>
                  <a:pt x="2648330" y="3797448"/>
                </a:cubicBezTo>
                <a:cubicBezTo>
                  <a:pt x="2607506" y="3746417"/>
                  <a:pt x="2633654" y="3811639"/>
                  <a:pt x="2583016" y="3710362"/>
                </a:cubicBezTo>
                <a:cubicBezTo>
                  <a:pt x="2576325" y="3696980"/>
                  <a:pt x="2577383" y="3680827"/>
                  <a:pt x="2572130" y="3666819"/>
                </a:cubicBezTo>
                <a:cubicBezTo>
                  <a:pt x="2566432" y="3651625"/>
                  <a:pt x="2558409" y="3637365"/>
                  <a:pt x="2550358" y="3623276"/>
                </a:cubicBezTo>
                <a:cubicBezTo>
                  <a:pt x="2516595" y="3564191"/>
                  <a:pt x="2537659" y="3617836"/>
                  <a:pt x="2517701" y="3557962"/>
                </a:cubicBezTo>
                <a:cubicBezTo>
                  <a:pt x="2510444" y="3550705"/>
                  <a:pt x="2504731" y="3541470"/>
                  <a:pt x="2495930" y="3536190"/>
                </a:cubicBezTo>
                <a:cubicBezTo>
                  <a:pt x="2486091" y="3530286"/>
                  <a:pt x="2474696" y="3526393"/>
                  <a:pt x="2463273" y="3525305"/>
                </a:cubicBezTo>
                <a:cubicBezTo>
                  <a:pt x="2398153" y="3519103"/>
                  <a:pt x="2332644" y="3518048"/>
                  <a:pt x="2267330" y="3514419"/>
                </a:cubicBezTo>
                <a:lnTo>
                  <a:pt x="2212901" y="3568848"/>
                </a:lnTo>
                <a:cubicBezTo>
                  <a:pt x="2194399" y="3587350"/>
                  <a:pt x="2169023" y="3597385"/>
                  <a:pt x="2147587" y="3612390"/>
                </a:cubicBezTo>
                <a:cubicBezTo>
                  <a:pt x="2075103" y="3663129"/>
                  <a:pt x="2132858" y="3636816"/>
                  <a:pt x="2027844" y="3666819"/>
                </a:cubicBezTo>
                <a:cubicBezTo>
                  <a:pt x="2027844" y="3666819"/>
                  <a:pt x="1983184" y="3639340"/>
                  <a:pt x="1962530" y="3623276"/>
                </a:cubicBezTo>
                <a:cubicBezTo>
                  <a:pt x="1950378" y="3613825"/>
                  <a:pt x="1940759" y="3601505"/>
                  <a:pt x="1929873" y="3590619"/>
                </a:cubicBezTo>
                <a:cubicBezTo>
                  <a:pt x="1900068" y="3575717"/>
                  <a:pt x="1879321" y="3567594"/>
                  <a:pt x="1853673" y="3547076"/>
                </a:cubicBezTo>
                <a:cubicBezTo>
                  <a:pt x="1845659" y="3540665"/>
                  <a:pt x="1839785" y="3531875"/>
                  <a:pt x="1831901" y="3525305"/>
                </a:cubicBezTo>
                <a:cubicBezTo>
                  <a:pt x="1817963" y="3513690"/>
                  <a:pt x="1803121" y="3503193"/>
                  <a:pt x="1788358" y="3492648"/>
                </a:cubicBezTo>
                <a:cubicBezTo>
                  <a:pt x="1777712" y="3485044"/>
                  <a:pt x="1765752" y="3479252"/>
                  <a:pt x="1755701" y="3470876"/>
                </a:cubicBezTo>
                <a:cubicBezTo>
                  <a:pt x="1743875" y="3461021"/>
                  <a:pt x="1735853" y="3446758"/>
                  <a:pt x="1723044" y="3438219"/>
                </a:cubicBezTo>
                <a:cubicBezTo>
                  <a:pt x="1659949" y="3396155"/>
                  <a:pt x="1717305" y="3467711"/>
                  <a:pt x="1668616" y="3394676"/>
                </a:cubicBezTo>
                <a:cubicBezTo>
                  <a:pt x="1644518" y="3378611"/>
                  <a:pt x="1620064" y="3365394"/>
                  <a:pt x="1603301" y="3340248"/>
                </a:cubicBezTo>
                <a:cubicBezTo>
                  <a:pt x="1596936" y="3330700"/>
                  <a:pt x="1599884" y="3316302"/>
                  <a:pt x="1592416" y="3307590"/>
                </a:cubicBezTo>
                <a:cubicBezTo>
                  <a:pt x="1495790" y="3194860"/>
                  <a:pt x="1568999" y="3326073"/>
                  <a:pt x="1516216" y="3220505"/>
                </a:cubicBezTo>
                <a:cubicBezTo>
                  <a:pt x="1501702" y="3205991"/>
                  <a:pt x="1484604" y="3193665"/>
                  <a:pt x="1472673" y="3176962"/>
                </a:cubicBezTo>
                <a:cubicBezTo>
                  <a:pt x="1466004" y="3167625"/>
                  <a:pt x="1465816" y="3155049"/>
                  <a:pt x="1461787" y="3144305"/>
                </a:cubicBezTo>
                <a:cubicBezTo>
                  <a:pt x="1454926" y="3126009"/>
                  <a:pt x="1446877" y="3108172"/>
                  <a:pt x="1440016" y="3089876"/>
                </a:cubicBezTo>
                <a:cubicBezTo>
                  <a:pt x="1435987" y="3079132"/>
                  <a:pt x="1433650" y="3067766"/>
                  <a:pt x="1429130" y="3057219"/>
                </a:cubicBezTo>
                <a:cubicBezTo>
                  <a:pt x="1422737" y="3042304"/>
                  <a:pt x="1413949" y="3028505"/>
                  <a:pt x="1407358" y="3013676"/>
                </a:cubicBezTo>
                <a:cubicBezTo>
                  <a:pt x="1399422" y="2995820"/>
                  <a:pt x="1394325" y="2976725"/>
                  <a:pt x="1385587" y="2959248"/>
                </a:cubicBezTo>
                <a:cubicBezTo>
                  <a:pt x="1343382" y="2874836"/>
                  <a:pt x="1380293" y="2976019"/>
                  <a:pt x="1352930" y="2893933"/>
                </a:cubicBezTo>
                <a:cubicBezTo>
                  <a:pt x="1345673" y="2886676"/>
                  <a:pt x="1336851" y="2880701"/>
                  <a:pt x="1331158" y="2872162"/>
                </a:cubicBezTo>
                <a:cubicBezTo>
                  <a:pt x="1295668" y="2818928"/>
                  <a:pt x="1324732" y="2840500"/>
                  <a:pt x="1287616" y="2795962"/>
                </a:cubicBezTo>
                <a:cubicBezTo>
                  <a:pt x="1232450" y="2729764"/>
                  <a:pt x="1273473" y="2800335"/>
                  <a:pt x="1233187" y="2719762"/>
                </a:cubicBezTo>
                <a:cubicBezTo>
                  <a:pt x="1222301" y="2708876"/>
                  <a:pt x="1212356" y="2696960"/>
                  <a:pt x="1200530" y="2687105"/>
                </a:cubicBezTo>
                <a:cubicBezTo>
                  <a:pt x="1146853" y="2642373"/>
                  <a:pt x="1129697" y="2662152"/>
                  <a:pt x="1037244" y="2654448"/>
                </a:cubicBezTo>
                <a:cubicBezTo>
                  <a:pt x="982305" y="2672760"/>
                  <a:pt x="1022206" y="2652034"/>
                  <a:pt x="982816" y="2697990"/>
                </a:cubicBezTo>
                <a:cubicBezTo>
                  <a:pt x="926463" y="2763736"/>
                  <a:pt x="948390" y="2714184"/>
                  <a:pt x="928387" y="2774190"/>
                </a:cubicBezTo>
                <a:cubicBezTo>
                  <a:pt x="928387" y="2774190"/>
                  <a:pt x="896775" y="2801030"/>
                  <a:pt x="884844" y="2817733"/>
                </a:cubicBezTo>
                <a:cubicBezTo>
                  <a:pt x="878175" y="2827070"/>
                  <a:pt x="877587" y="2839504"/>
                  <a:pt x="873958" y="2850390"/>
                </a:cubicBezTo>
                <a:cubicBezTo>
                  <a:pt x="873958" y="2850390"/>
                  <a:pt x="831281" y="2868389"/>
                  <a:pt x="808644" y="2872162"/>
                </a:cubicBezTo>
                <a:cubicBezTo>
                  <a:pt x="765545" y="2879345"/>
                  <a:pt x="721559" y="2879419"/>
                  <a:pt x="678016" y="2883048"/>
                </a:cubicBezTo>
                <a:cubicBezTo>
                  <a:pt x="678016" y="2883048"/>
                  <a:pt x="632162" y="2873439"/>
                  <a:pt x="612701" y="2861276"/>
                </a:cubicBezTo>
                <a:cubicBezTo>
                  <a:pt x="601607" y="2854342"/>
                  <a:pt x="598187" y="2839505"/>
                  <a:pt x="590930" y="2828619"/>
                </a:cubicBezTo>
                <a:cubicBezTo>
                  <a:pt x="531269" y="2788845"/>
                  <a:pt x="564124" y="2818550"/>
                  <a:pt x="514730" y="2719762"/>
                </a:cubicBezTo>
                <a:cubicBezTo>
                  <a:pt x="502164" y="2711385"/>
                  <a:pt x="493101" y="2705390"/>
                  <a:pt x="486710" y="2701194"/>
                </a:cubicBezTo>
                <a:lnTo>
                  <a:pt x="478920" y="2696135"/>
                </a:lnTo>
                <a:lnTo>
                  <a:pt x="485104" y="2699594"/>
                </a:lnTo>
                <a:cubicBezTo>
                  <a:pt x="490178" y="2702004"/>
                  <a:pt x="489389" y="2699489"/>
                  <a:pt x="460301" y="2676219"/>
                </a:cubicBezTo>
                <a:cubicBezTo>
                  <a:pt x="450085" y="2668046"/>
                  <a:pt x="438530" y="2661705"/>
                  <a:pt x="427644" y="2654448"/>
                </a:cubicBezTo>
                <a:cubicBezTo>
                  <a:pt x="369587" y="2650819"/>
                  <a:pt x="311643" y="2643562"/>
                  <a:pt x="253473" y="2643562"/>
                </a:cubicBezTo>
                <a:cubicBezTo>
                  <a:pt x="241998" y="2643562"/>
                  <a:pt x="229776" y="2647280"/>
                  <a:pt x="220816" y="2654448"/>
                </a:cubicBezTo>
                <a:cubicBezTo>
                  <a:pt x="210600" y="2662621"/>
                  <a:pt x="206301" y="2676219"/>
                  <a:pt x="199044" y="2687105"/>
                </a:cubicBezTo>
                <a:cubicBezTo>
                  <a:pt x="188158" y="2694362"/>
                  <a:pt x="177746" y="2702385"/>
                  <a:pt x="166387" y="2708876"/>
                </a:cubicBezTo>
                <a:cubicBezTo>
                  <a:pt x="152298" y="2716927"/>
                  <a:pt x="135057" y="2719962"/>
                  <a:pt x="122844" y="2730648"/>
                </a:cubicBezTo>
                <a:cubicBezTo>
                  <a:pt x="105359" y="2745948"/>
                  <a:pt x="93815" y="2766933"/>
                  <a:pt x="79301" y="2785076"/>
                </a:cubicBezTo>
                <a:lnTo>
                  <a:pt x="101073" y="2839505"/>
                </a:lnTo>
                <a:lnTo>
                  <a:pt x="93186" y="2847392"/>
                </a:lnTo>
                <a:lnTo>
                  <a:pt x="44976" y="2659898"/>
                </a:lnTo>
                <a:cubicBezTo>
                  <a:pt x="15486" y="2515788"/>
                  <a:pt x="0" y="2366578"/>
                  <a:pt x="0" y="2213750"/>
                </a:cubicBezTo>
                <a:cubicBezTo>
                  <a:pt x="0" y="1678854"/>
                  <a:pt x="189708" y="1188266"/>
                  <a:pt x="505513" y="805600"/>
                </a:cubicBezTo>
                <a:lnTo>
                  <a:pt x="615133" y="684987"/>
                </a:lnTo>
                <a:lnTo>
                  <a:pt x="616845" y="703963"/>
                </a:lnTo>
                <a:cubicBezTo>
                  <a:pt x="619038" y="711332"/>
                  <a:pt x="622374" y="718528"/>
                  <a:pt x="625720" y="725219"/>
                </a:cubicBezTo>
                <a:cubicBezTo>
                  <a:pt x="630310" y="734399"/>
                  <a:pt x="640234" y="739734"/>
                  <a:pt x="647491" y="746991"/>
                </a:cubicBezTo>
                <a:cubicBezTo>
                  <a:pt x="658377" y="750619"/>
                  <a:pt x="670309" y="751973"/>
                  <a:pt x="680148" y="757876"/>
                </a:cubicBezTo>
                <a:cubicBezTo>
                  <a:pt x="688949" y="763156"/>
                  <a:pt x="693906" y="773237"/>
                  <a:pt x="701920" y="779648"/>
                </a:cubicBezTo>
                <a:cubicBezTo>
                  <a:pt x="712136" y="787821"/>
                  <a:pt x="724361" y="793246"/>
                  <a:pt x="734577" y="801419"/>
                </a:cubicBezTo>
                <a:cubicBezTo>
                  <a:pt x="742591" y="807830"/>
                  <a:pt x="747547" y="817911"/>
                  <a:pt x="756348" y="823191"/>
                </a:cubicBezTo>
                <a:cubicBezTo>
                  <a:pt x="827004" y="865584"/>
                  <a:pt x="755615" y="800683"/>
                  <a:pt x="810777" y="855848"/>
                </a:cubicBezTo>
                <a:cubicBezTo>
                  <a:pt x="844452" y="867072"/>
                  <a:pt x="870435" y="877619"/>
                  <a:pt x="908748" y="877619"/>
                </a:cubicBezTo>
                <a:cubicBezTo>
                  <a:pt x="920223" y="877619"/>
                  <a:pt x="933292" y="874847"/>
                  <a:pt x="941406" y="866733"/>
                </a:cubicBezTo>
                <a:cubicBezTo>
                  <a:pt x="949520" y="858619"/>
                  <a:pt x="948663" y="844962"/>
                  <a:pt x="952291" y="834076"/>
                </a:cubicBezTo>
                <a:cubicBezTo>
                  <a:pt x="1002219" y="784151"/>
                  <a:pt x="943759" y="845454"/>
                  <a:pt x="1017606" y="746991"/>
                </a:cubicBezTo>
                <a:cubicBezTo>
                  <a:pt x="1023764" y="738780"/>
                  <a:pt x="1031363" y="731630"/>
                  <a:pt x="1039377" y="725219"/>
                </a:cubicBezTo>
                <a:cubicBezTo>
                  <a:pt x="1073704" y="697757"/>
                  <a:pt x="1112465" y="681676"/>
                  <a:pt x="1159120" y="681676"/>
                </a:cubicBezTo>
                <a:cubicBezTo>
                  <a:pt x="1172203" y="681676"/>
                  <a:pt x="1180891" y="696191"/>
                  <a:pt x="1191777" y="703448"/>
                </a:cubicBezTo>
                <a:cubicBezTo>
                  <a:pt x="1202663" y="707076"/>
                  <a:pt x="1214595" y="708430"/>
                  <a:pt x="1224434" y="714333"/>
                </a:cubicBezTo>
                <a:cubicBezTo>
                  <a:pt x="1233235" y="719613"/>
                  <a:pt x="1238192" y="729694"/>
                  <a:pt x="1246206" y="736105"/>
                </a:cubicBezTo>
                <a:cubicBezTo>
                  <a:pt x="1256422" y="744278"/>
                  <a:pt x="1268647" y="749703"/>
                  <a:pt x="1278863" y="757876"/>
                </a:cubicBezTo>
                <a:cubicBezTo>
                  <a:pt x="1286877" y="764287"/>
                  <a:pt x="1292620" y="773237"/>
                  <a:pt x="1300634" y="779648"/>
                </a:cubicBezTo>
                <a:cubicBezTo>
                  <a:pt x="1376417" y="840276"/>
                  <a:pt x="1288366" y="756494"/>
                  <a:pt x="1365948" y="834076"/>
                </a:cubicBezTo>
                <a:cubicBezTo>
                  <a:pt x="1380462" y="837705"/>
                  <a:pt x="1396109" y="838271"/>
                  <a:pt x="1409491" y="844962"/>
                </a:cubicBezTo>
                <a:cubicBezTo>
                  <a:pt x="1418671" y="849552"/>
                  <a:pt x="1422462" y="861453"/>
                  <a:pt x="1431263" y="866733"/>
                </a:cubicBezTo>
                <a:cubicBezTo>
                  <a:pt x="1441102" y="872637"/>
                  <a:pt x="1453034" y="873990"/>
                  <a:pt x="1463920" y="877619"/>
                </a:cubicBezTo>
                <a:cubicBezTo>
                  <a:pt x="1518349" y="881248"/>
                  <a:pt x="1572657" y="888505"/>
                  <a:pt x="1627206" y="888505"/>
                </a:cubicBezTo>
                <a:cubicBezTo>
                  <a:pt x="1638681" y="888505"/>
                  <a:pt x="1657716" y="888891"/>
                  <a:pt x="1659863" y="877619"/>
                </a:cubicBezTo>
                <a:cubicBezTo>
                  <a:pt x="1673459" y="806240"/>
                  <a:pt x="1667120" y="732476"/>
                  <a:pt x="1670748" y="659905"/>
                </a:cubicBezTo>
                <a:cubicBezTo>
                  <a:pt x="1705902" y="589599"/>
                  <a:pt x="1688584" y="632105"/>
                  <a:pt x="1714291" y="529276"/>
                </a:cubicBezTo>
                <a:cubicBezTo>
                  <a:pt x="1721548" y="522019"/>
                  <a:pt x="1730783" y="516306"/>
                  <a:pt x="1736063" y="507505"/>
                </a:cubicBezTo>
                <a:cubicBezTo>
                  <a:pt x="1750423" y="483571"/>
                  <a:pt x="1738629" y="466450"/>
                  <a:pt x="1768720" y="453076"/>
                </a:cubicBezTo>
                <a:cubicBezTo>
                  <a:pt x="1792860" y="442347"/>
                  <a:pt x="1819520" y="438562"/>
                  <a:pt x="1844920" y="431305"/>
                </a:cubicBezTo>
                <a:cubicBezTo>
                  <a:pt x="1844920" y="431305"/>
                  <a:pt x="1889708" y="442813"/>
                  <a:pt x="1910234" y="453076"/>
                </a:cubicBezTo>
                <a:cubicBezTo>
                  <a:pt x="1919414" y="457666"/>
                  <a:pt x="1924749" y="467591"/>
                  <a:pt x="1932006" y="474848"/>
                </a:cubicBezTo>
                <a:cubicBezTo>
                  <a:pt x="1941257" y="484099"/>
                  <a:pt x="1953777" y="489362"/>
                  <a:pt x="1964663" y="496619"/>
                </a:cubicBezTo>
                <a:cubicBezTo>
                  <a:pt x="1986434" y="511133"/>
                  <a:pt x="2005555" y="530769"/>
                  <a:pt x="2029977" y="540162"/>
                </a:cubicBezTo>
                <a:cubicBezTo>
                  <a:pt x="2053925" y="549373"/>
                  <a:pt x="2080777" y="547419"/>
                  <a:pt x="2106177" y="551048"/>
                </a:cubicBezTo>
                <a:cubicBezTo>
                  <a:pt x="2166051" y="531090"/>
                  <a:pt x="2112406" y="552154"/>
                  <a:pt x="2171491" y="518391"/>
                </a:cubicBezTo>
                <a:cubicBezTo>
                  <a:pt x="2185580" y="510340"/>
                  <a:pt x="2203559" y="508094"/>
                  <a:pt x="2215034" y="496619"/>
                </a:cubicBezTo>
                <a:cubicBezTo>
                  <a:pt x="2223148" y="488505"/>
                  <a:pt x="2224497" y="475348"/>
                  <a:pt x="2225920" y="463962"/>
                </a:cubicBezTo>
                <a:cubicBezTo>
                  <a:pt x="2231788" y="417017"/>
                  <a:pt x="2233177" y="369619"/>
                  <a:pt x="2236806" y="322448"/>
                </a:cubicBezTo>
                <a:lnTo>
                  <a:pt x="2225920" y="289791"/>
                </a:lnTo>
                <a:lnTo>
                  <a:pt x="2204148" y="224476"/>
                </a:lnTo>
                <a:cubicBezTo>
                  <a:pt x="2196891" y="202705"/>
                  <a:pt x="2188971" y="181143"/>
                  <a:pt x="2182377" y="159162"/>
                </a:cubicBezTo>
                <a:cubicBezTo>
                  <a:pt x="2179532" y="149679"/>
                  <a:pt x="2167920" y="95152"/>
                  <a:pt x="2160606" y="82962"/>
                </a:cubicBezTo>
                <a:cubicBezTo>
                  <a:pt x="2155326" y="74161"/>
                  <a:pt x="2145245" y="69205"/>
                  <a:pt x="2138834" y="61191"/>
                </a:cubicBezTo>
                <a:cubicBezTo>
                  <a:pt x="2130661" y="50975"/>
                  <a:pt x="2124320" y="39419"/>
                  <a:pt x="2117063" y="28533"/>
                </a:cubicBezTo>
                <a:cubicBezTo>
                  <a:pt x="2055502" y="8014"/>
                  <a:pt x="2095231" y="25433"/>
                  <a:pt x="2089270" y="11686"/>
                </a:cubicBezTo>
                <a:lnTo>
                  <a:pt x="2085303" y="6486"/>
                </a:lnTo>
                <a:lnTo>
                  <a:pt x="2213750" y="0"/>
                </a:lnTo>
                <a:close/>
              </a:path>
            </a:pathLst>
          </a:custGeom>
          <a:solidFill>
            <a:srgbClr val="0070C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05" name="Google Shape;505;p9"/>
          <p:cNvSpPr/>
          <p:nvPr/>
        </p:nvSpPr>
        <p:spPr>
          <a:xfrm>
            <a:off x="1513892" y="1525152"/>
            <a:ext cx="5450" cy="5943"/>
          </a:xfrm>
          <a:custGeom>
            <a:rect b="b" l="l" r="r" t="t"/>
            <a:pathLst>
              <a:path extrusionOk="0" h="5943" w="5450">
                <a:moveTo>
                  <a:pt x="5444" y="21"/>
                </a:moveTo>
                <a:cubicBezTo>
                  <a:pt x="5344" y="220"/>
                  <a:pt x="3925" y="1818"/>
                  <a:pt x="212" y="5725"/>
                </a:cubicBezTo>
                <a:lnTo>
                  <a:pt x="0" y="5943"/>
                </a:lnTo>
                <a:lnTo>
                  <a:pt x="2754" y="2705"/>
                </a:lnTo>
                <a:cubicBezTo>
                  <a:pt x="4321" y="1020"/>
                  <a:pt x="5542" y="-179"/>
                  <a:pt x="5444" y="21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06" name="Google Shape;506;p9"/>
          <p:cNvSpPr/>
          <p:nvPr/>
        </p:nvSpPr>
        <p:spPr>
          <a:xfrm>
            <a:off x="1292393" y="1661846"/>
            <a:ext cx="34391" cy="20893"/>
          </a:xfrm>
          <a:custGeom>
            <a:rect b="b" l="l" r="r" t="t"/>
            <a:pathLst>
              <a:path extrusionOk="0" h="20893" w="34391">
                <a:moveTo>
                  <a:pt x="34391" y="0"/>
                </a:moveTo>
                <a:lnTo>
                  <a:pt x="33474" y="3670"/>
                </a:lnTo>
                <a:cubicBezTo>
                  <a:pt x="29845" y="14556"/>
                  <a:pt x="18960" y="18184"/>
                  <a:pt x="6260" y="19999"/>
                </a:cubicBezTo>
                <a:lnTo>
                  <a:pt x="0" y="20893"/>
                </a:lnTo>
                <a:lnTo>
                  <a:pt x="34391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07" name="Google Shape;507;p9"/>
          <p:cNvSpPr/>
          <p:nvPr/>
        </p:nvSpPr>
        <p:spPr>
          <a:xfrm>
            <a:off x="3508677" y="1870465"/>
            <a:ext cx="5935" cy="5443"/>
          </a:xfrm>
          <a:custGeom>
            <a:rect b="b" l="l" r="r" t="t"/>
            <a:pathLst>
              <a:path extrusionOk="0" h="5443" w="5935">
                <a:moveTo>
                  <a:pt x="5914" y="6"/>
                </a:moveTo>
                <a:cubicBezTo>
                  <a:pt x="6114" y="-92"/>
                  <a:pt x="4915" y="1129"/>
                  <a:pt x="3230" y="2696"/>
                </a:cubicBezTo>
                <a:lnTo>
                  <a:pt x="0" y="5443"/>
                </a:lnTo>
                <a:lnTo>
                  <a:pt x="211" y="5238"/>
                </a:lnTo>
                <a:cubicBezTo>
                  <a:pt x="4118" y="1524"/>
                  <a:pt x="5715" y="105"/>
                  <a:pt x="5914" y="6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08" name="Google Shape;508;p9"/>
          <p:cNvSpPr/>
          <p:nvPr/>
        </p:nvSpPr>
        <p:spPr>
          <a:xfrm>
            <a:off x="989303" y="1877257"/>
            <a:ext cx="439" cy="1703"/>
          </a:xfrm>
          <a:custGeom>
            <a:rect b="b" l="l" r="r" t="t"/>
            <a:pathLst>
              <a:path extrusionOk="0" h="1703" w="439">
                <a:moveTo>
                  <a:pt x="286" y="453"/>
                </a:moveTo>
                <a:cubicBezTo>
                  <a:pt x="512" y="-325"/>
                  <a:pt x="532" y="-198"/>
                  <a:pt x="30" y="1603"/>
                </a:cubicBezTo>
                <a:lnTo>
                  <a:pt x="0" y="1703"/>
                </a:lnTo>
                <a:lnTo>
                  <a:pt x="286" y="453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09" name="Google Shape;509;p9"/>
          <p:cNvSpPr/>
          <p:nvPr/>
        </p:nvSpPr>
        <p:spPr>
          <a:xfrm>
            <a:off x="838193" y="1902142"/>
            <a:ext cx="143810" cy="132540"/>
          </a:xfrm>
          <a:custGeom>
            <a:rect b="b" l="l" r="r" t="t"/>
            <a:pathLst>
              <a:path extrusionOk="0" h="132540" w="143810">
                <a:moveTo>
                  <a:pt x="143810" y="0"/>
                </a:moveTo>
                <a:lnTo>
                  <a:pt x="139331" y="13744"/>
                </a:lnTo>
                <a:cubicBezTo>
                  <a:pt x="128445" y="24630"/>
                  <a:pt x="116529" y="34575"/>
                  <a:pt x="106674" y="46401"/>
                </a:cubicBezTo>
                <a:cubicBezTo>
                  <a:pt x="98298" y="56452"/>
                  <a:pt x="95118" y="70885"/>
                  <a:pt x="84902" y="79058"/>
                </a:cubicBezTo>
                <a:cubicBezTo>
                  <a:pt x="47346" y="109103"/>
                  <a:pt x="49337" y="96592"/>
                  <a:pt x="52918" y="88268"/>
                </a:cubicBezTo>
                <a:lnTo>
                  <a:pt x="54463" y="85212"/>
                </a:lnTo>
                <a:lnTo>
                  <a:pt x="54737" y="84765"/>
                </a:lnTo>
                <a:cubicBezTo>
                  <a:pt x="55816" y="82878"/>
                  <a:pt x="55809" y="82713"/>
                  <a:pt x="55308" y="83540"/>
                </a:cubicBezTo>
                <a:lnTo>
                  <a:pt x="54463" y="85212"/>
                </a:lnTo>
                <a:lnTo>
                  <a:pt x="47645" y="96325"/>
                </a:lnTo>
                <a:cubicBezTo>
                  <a:pt x="43799" y="102387"/>
                  <a:pt x="38273" y="110903"/>
                  <a:pt x="30474" y="122601"/>
                </a:cubicBezTo>
                <a:cubicBezTo>
                  <a:pt x="27246" y="123677"/>
                  <a:pt x="22450" y="124938"/>
                  <a:pt x="17017" y="126553"/>
                </a:cubicBezTo>
                <a:lnTo>
                  <a:pt x="0" y="132540"/>
                </a:lnTo>
                <a:lnTo>
                  <a:pt x="9603" y="121974"/>
                </a:lnTo>
                <a:lnTo>
                  <a:pt x="14381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10" name="Google Shape;510;p9"/>
          <p:cNvSpPr/>
          <p:nvPr/>
        </p:nvSpPr>
        <p:spPr>
          <a:xfrm>
            <a:off x="814238" y="2034683"/>
            <a:ext cx="23955" cy="26029"/>
          </a:xfrm>
          <a:custGeom>
            <a:rect b="b" l="l" r="r" t="t"/>
            <a:pathLst>
              <a:path extrusionOk="0" h="26029" w="23955">
                <a:moveTo>
                  <a:pt x="23955" y="0"/>
                </a:moveTo>
                <a:lnTo>
                  <a:pt x="299" y="26029"/>
                </a:lnTo>
                <a:lnTo>
                  <a:pt x="0" y="22718"/>
                </a:lnTo>
                <a:cubicBezTo>
                  <a:pt x="1758" y="12171"/>
                  <a:pt x="12137" y="5083"/>
                  <a:pt x="23691" y="93"/>
                </a:cubicBezTo>
                <a:lnTo>
                  <a:pt x="23955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11" name="Google Shape;511;p9"/>
          <p:cNvSpPr/>
          <p:nvPr/>
        </p:nvSpPr>
        <p:spPr>
          <a:xfrm>
            <a:off x="4293377" y="2305642"/>
            <a:ext cx="2148" cy="1173"/>
          </a:xfrm>
          <a:custGeom>
            <a:rect b="b" l="l" r="r" t="t"/>
            <a:pathLst>
              <a:path extrusionOk="0" h="1173" w="2148">
                <a:moveTo>
                  <a:pt x="0" y="0"/>
                </a:moveTo>
                <a:lnTo>
                  <a:pt x="1675" y="847"/>
                </a:lnTo>
                <a:cubicBezTo>
                  <a:pt x="2502" y="1348"/>
                  <a:pt x="2337" y="1355"/>
                  <a:pt x="450" y="27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12" name="Google Shape;512;p9"/>
          <p:cNvSpPr/>
          <p:nvPr/>
        </p:nvSpPr>
        <p:spPr>
          <a:xfrm>
            <a:off x="4505031" y="2591369"/>
            <a:ext cx="436" cy="1689"/>
          </a:xfrm>
          <a:custGeom>
            <a:rect b="b" l="l" r="r" t="t"/>
            <a:pathLst>
              <a:path extrusionOk="0" h="1689" w="436">
                <a:moveTo>
                  <a:pt x="153" y="453"/>
                </a:moveTo>
                <a:lnTo>
                  <a:pt x="436" y="1689"/>
                </a:lnTo>
                <a:lnTo>
                  <a:pt x="410" y="1603"/>
                </a:lnTo>
                <a:cubicBezTo>
                  <a:pt x="-93" y="-198"/>
                  <a:pt x="-73" y="-325"/>
                  <a:pt x="153" y="453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13" name="Google Shape;513;p9"/>
          <p:cNvSpPr/>
          <p:nvPr/>
        </p:nvSpPr>
        <p:spPr>
          <a:xfrm>
            <a:off x="672556" y="4068175"/>
            <a:ext cx="5768" cy="3685"/>
          </a:xfrm>
          <a:custGeom>
            <a:rect b="b" l="l" r="r" t="t"/>
            <a:pathLst>
              <a:path extrusionOk="0" h="3685" w="5768">
                <a:moveTo>
                  <a:pt x="631" y="444"/>
                </a:moveTo>
                <a:cubicBezTo>
                  <a:pt x="-343" y="-205"/>
                  <a:pt x="-307" y="-228"/>
                  <a:pt x="1571" y="960"/>
                </a:cubicBezTo>
                <a:lnTo>
                  <a:pt x="5768" y="3685"/>
                </a:lnTo>
                <a:lnTo>
                  <a:pt x="5753" y="3677"/>
                </a:lnTo>
                <a:cubicBezTo>
                  <a:pt x="3589" y="2365"/>
                  <a:pt x="1605" y="1092"/>
                  <a:pt x="631" y="444"/>
                </a:cubicBez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14" name="Google Shape;514;p9"/>
          <p:cNvSpPr/>
          <p:nvPr/>
        </p:nvSpPr>
        <p:spPr>
          <a:xfrm>
            <a:off x="373599" y="4451637"/>
            <a:ext cx="16751" cy="34773"/>
          </a:xfrm>
          <a:custGeom>
            <a:rect b="b" l="l" r="r" t="t"/>
            <a:pathLst>
              <a:path extrusionOk="0" h="34773" w="16751">
                <a:moveTo>
                  <a:pt x="0" y="0"/>
                </a:moveTo>
                <a:lnTo>
                  <a:pt x="3078" y="3078"/>
                </a:lnTo>
                <a:cubicBezTo>
                  <a:pt x="11192" y="11192"/>
                  <a:pt x="14304" y="22278"/>
                  <a:pt x="16554" y="33956"/>
                </a:cubicBezTo>
                <a:lnTo>
                  <a:pt x="16751" y="3477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15" name="Google Shape;515;p9"/>
          <p:cNvSpPr/>
          <p:nvPr/>
        </p:nvSpPr>
        <p:spPr>
          <a:xfrm>
            <a:off x="390350" y="4486409"/>
            <a:ext cx="119712" cy="229824"/>
          </a:xfrm>
          <a:custGeom>
            <a:rect b="b" l="l" r="r" t="t"/>
            <a:pathLst>
              <a:path extrusionOk="0" h="229824" w="119712">
                <a:moveTo>
                  <a:pt x="0" y="0"/>
                </a:moveTo>
                <a:lnTo>
                  <a:pt x="76242" y="158270"/>
                </a:lnTo>
                <a:lnTo>
                  <a:pt x="119712" y="229824"/>
                </a:lnTo>
                <a:lnTo>
                  <a:pt x="114969" y="223625"/>
                </a:lnTo>
                <a:cubicBezTo>
                  <a:pt x="87558" y="193361"/>
                  <a:pt x="77004" y="218562"/>
                  <a:pt x="51641" y="142477"/>
                </a:cubicBezTo>
                <a:cubicBezTo>
                  <a:pt x="48012" y="131591"/>
                  <a:pt x="43907" y="120853"/>
                  <a:pt x="40755" y="109820"/>
                </a:cubicBezTo>
                <a:cubicBezTo>
                  <a:pt x="36645" y="95435"/>
                  <a:pt x="35763" y="80028"/>
                  <a:pt x="29870" y="66277"/>
                </a:cubicBezTo>
                <a:cubicBezTo>
                  <a:pt x="24716" y="54252"/>
                  <a:pt x="13412" y="45575"/>
                  <a:pt x="8098" y="3362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16" name="Google Shape;516;p9"/>
          <p:cNvSpPr/>
          <p:nvPr/>
        </p:nvSpPr>
        <p:spPr>
          <a:xfrm>
            <a:off x="510062" y="4716233"/>
            <a:ext cx="11573" cy="19050"/>
          </a:xfrm>
          <a:custGeom>
            <a:rect b="b" l="l" r="r" t="t"/>
            <a:pathLst>
              <a:path extrusionOk="0" h="19050" w="11573">
                <a:moveTo>
                  <a:pt x="0" y="0"/>
                </a:moveTo>
                <a:lnTo>
                  <a:pt x="8129" y="10624"/>
                </a:lnTo>
                <a:lnTo>
                  <a:pt x="11573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17" name="Google Shape;517;p9"/>
          <p:cNvSpPr/>
          <p:nvPr/>
        </p:nvSpPr>
        <p:spPr>
          <a:xfrm>
            <a:off x="521635" y="4735284"/>
            <a:ext cx="25989" cy="42779"/>
          </a:xfrm>
          <a:custGeom>
            <a:rect b="b" l="l" r="r" t="t"/>
            <a:pathLst>
              <a:path extrusionOk="0" h="42779" w="25989">
                <a:moveTo>
                  <a:pt x="0" y="0"/>
                </a:moveTo>
                <a:lnTo>
                  <a:pt x="25989" y="42779"/>
                </a:lnTo>
                <a:lnTo>
                  <a:pt x="7442" y="24231"/>
                </a:lnTo>
                <a:cubicBezTo>
                  <a:pt x="5627" y="18788"/>
                  <a:pt x="4497" y="13011"/>
                  <a:pt x="3025" y="7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18" name="Google Shape;518;p9"/>
          <p:cNvSpPr/>
          <p:nvPr/>
        </p:nvSpPr>
        <p:spPr>
          <a:xfrm>
            <a:off x="547624" y="4778063"/>
            <a:ext cx="94047" cy="134985"/>
          </a:xfrm>
          <a:custGeom>
            <a:rect b="b" l="l" r="r" t="t"/>
            <a:pathLst>
              <a:path extrusionOk="0" h="134985" w="94047">
                <a:moveTo>
                  <a:pt x="0" y="0"/>
                </a:moveTo>
                <a:lnTo>
                  <a:pt x="3224" y="3224"/>
                </a:lnTo>
                <a:cubicBezTo>
                  <a:pt x="13440" y="11397"/>
                  <a:pt x="27708" y="14779"/>
                  <a:pt x="35881" y="24995"/>
                </a:cubicBezTo>
                <a:cubicBezTo>
                  <a:pt x="43049" y="33955"/>
                  <a:pt x="43138" y="46766"/>
                  <a:pt x="46767" y="57652"/>
                </a:cubicBezTo>
                <a:cubicBezTo>
                  <a:pt x="57653" y="61281"/>
                  <a:pt x="71310" y="60424"/>
                  <a:pt x="79424" y="68538"/>
                </a:cubicBezTo>
                <a:cubicBezTo>
                  <a:pt x="87538" y="76652"/>
                  <a:pt x="88424" y="89877"/>
                  <a:pt x="90310" y="101195"/>
                </a:cubicBezTo>
                <a:cubicBezTo>
                  <a:pt x="90539" y="102567"/>
                  <a:pt x="91668" y="113102"/>
                  <a:pt x="93320" y="128391"/>
                </a:cubicBezTo>
                <a:lnTo>
                  <a:pt x="94047" y="134985"/>
                </a:lnTo>
                <a:lnTo>
                  <a:pt x="29854" y="4914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19" name="Google Shape;519;p9"/>
          <p:cNvSpPr/>
          <p:nvPr/>
        </p:nvSpPr>
        <p:spPr>
          <a:xfrm>
            <a:off x="981192" y="5276070"/>
            <a:ext cx="257214" cy="187343"/>
          </a:xfrm>
          <a:custGeom>
            <a:rect b="b" l="l" r="r" t="t"/>
            <a:pathLst>
              <a:path extrusionOk="0" h="187343" w="257214">
                <a:moveTo>
                  <a:pt x="0" y="0"/>
                </a:moveTo>
                <a:lnTo>
                  <a:pt x="15970" y="5960"/>
                </a:lnTo>
                <a:cubicBezTo>
                  <a:pt x="25150" y="10550"/>
                  <a:pt x="28941" y="22451"/>
                  <a:pt x="37742" y="27731"/>
                </a:cubicBezTo>
                <a:cubicBezTo>
                  <a:pt x="116509" y="74990"/>
                  <a:pt x="20017" y="-11765"/>
                  <a:pt x="103056" y="71274"/>
                </a:cubicBezTo>
                <a:cubicBezTo>
                  <a:pt x="163062" y="91277"/>
                  <a:pt x="113510" y="69350"/>
                  <a:pt x="179256" y="125703"/>
                </a:cubicBezTo>
                <a:cubicBezTo>
                  <a:pt x="189189" y="134217"/>
                  <a:pt x="201697" y="139301"/>
                  <a:pt x="211913" y="147474"/>
                </a:cubicBezTo>
                <a:cubicBezTo>
                  <a:pt x="219927" y="153885"/>
                  <a:pt x="225671" y="162834"/>
                  <a:pt x="233685" y="169245"/>
                </a:cubicBezTo>
                <a:cubicBezTo>
                  <a:pt x="240185" y="174445"/>
                  <a:pt x="245241" y="178436"/>
                  <a:pt x="249220" y="181491"/>
                </a:cubicBezTo>
                <a:lnTo>
                  <a:pt x="257214" y="187343"/>
                </a:lnTo>
                <a:lnTo>
                  <a:pt x="194233" y="149081"/>
                </a:lnTo>
                <a:cubicBezTo>
                  <a:pt x="135347" y="109299"/>
                  <a:pt x="78478" y="66757"/>
                  <a:pt x="23812" y="2164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20" name="Google Shape;520;p9"/>
          <p:cNvSpPr/>
          <p:nvPr/>
        </p:nvSpPr>
        <p:spPr>
          <a:xfrm>
            <a:off x="1238406" y="5463413"/>
            <a:ext cx="1713" cy="1041"/>
          </a:xfrm>
          <a:custGeom>
            <a:rect b="b" l="l" r="r" t="t"/>
            <a:pathLst>
              <a:path extrusionOk="0" h="1041" w="1713">
                <a:moveTo>
                  <a:pt x="0" y="0"/>
                </a:moveTo>
                <a:lnTo>
                  <a:pt x="1713" y="1041"/>
                </a:lnTo>
                <a:lnTo>
                  <a:pt x="1067" y="78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21" name="Google Shape;521;p9"/>
          <p:cNvSpPr/>
          <p:nvPr/>
        </p:nvSpPr>
        <p:spPr>
          <a:xfrm>
            <a:off x="1240119" y="5464454"/>
            <a:ext cx="98209" cy="59663"/>
          </a:xfrm>
          <a:custGeom>
            <a:rect b="b" l="l" r="r" t="t"/>
            <a:pathLst>
              <a:path extrusionOk="0" h="59663" w="98209">
                <a:moveTo>
                  <a:pt x="0" y="0"/>
                </a:moveTo>
                <a:lnTo>
                  <a:pt x="6793" y="2728"/>
                </a:lnTo>
                <a:cubicBezTo>
                  <a:pt x="9914" y="2339"/>
                  <a:pt x="13243" y="105"/>
                  <a:pt x="40072" y="13519"/>
                </a:cubicBezTo>
                <a:cubicBezTo>
                  <a:pt x="51774" y="19370"/>
                  <a:pt x="61843" y="28033"/>
                  <a:pt x="72729" y="35290"/>
                </a:cubicBezTo>
                <a:cubicBezTo>
                  <a:pt x="81268" y="40983"/>
                  <a:pt x="88258" y="48529"/>
                  <a:pt x="95061" y="56322"/>
                </a:cubicBezTo>
                <a:lnTo>
                  <a:pt x="98209" y="5966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22" name="Google Shape;522;p9"/>
          <p:cNvSpPr/>
          <p:nvPr/>
        </p:nvSpPr>
        <p:spPr>
          <a:xfrm>
            <a:off x="1338328" y="5524116"/>
            <a:ext cx="155916" cy="77576"/>
          </a:xfrm>
          <a:custGeom>
            <a:rect b="b" l="l" r="r" t="t"/>
            <a:pathLst>
              <a:path extrusionOk="0" h="77576" w="155916">
                <a:moveTo>
                  <a:pt x="0" y="0"/>
                </a:moveTo>
                <a:lnTo>
                  <a:pt x="19621" y="11920"/>
                </a:lnTo>
                <a:lnTo>
                  <a:pt x="155916" y="77576"/>
                </a:lnTo>
                <a:lnTo>
                  <a:pt x="146462" y="76991"/>
                </a:lnTo>
                <a:cubicBezTo>
                  <a:pt x="135122" y="76179"/>
                  <a:pt x="121547" y="75089"/>
                  <a:pt x="105149" y="73598"/>
                </a:cubicBezTo>
                <a:cubicBezTo>
                  <a:pt x="48436" y="54695"/>
                  <a:pt x="93414" y="75096"/>
                  <a:pt x="50720" y="40941"/>
                </a:cubicBezTo>
                <a:cubicBezTo>
                  <a:pt x="40504" y="32768"/>
                  <a:pt x="27996" y="27684"/>
                  <a:pt x="18063" y="1917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23" name="Google Shape;523;p9"/>
          <p:cNvSpPr/>
          <p:nvPr/>
        </p:nvSpPr>
        <p:spPr>
          <a:xfrm>
            <a:off x="1494244" y="5601693"/>
            <a:ext cx="169280" cy="65199"/>
          </a:xfrm>
          <a:custGeom>
            <a:rect b="b" l="l" r="r" t="t"/>
            <a:pathLst>
              <a:path extrusionOk="0" h="65199" w="169280">
                <a:moveTo>
                  <a:pt x="0" y="0"/>
                </a:moveTo>
                <a:lnTo>
                  <a:pt x="18448" y="1142"/>
                </a:lnTo>
                <a:cubicBezTo>
                  <a:pt x="63191" y="3420"/>
                  <a:pt x="48621" y="123"/>
                  <a:pt x="101633" y="17794"/>
                </a:cubicBezTo>
                <a:cubicBezTo>
                  <a:pt x="123404" y="25051"/>
                  <a:pt x="150720" y="23338"/>
                  <a:pt x="166947" y="39565"/>
                </a:cubicBezTo>
                <a:cubicBezTo>
                  <a:pt x="171004" y="43622"/>
                  <a:pt x="169190" y="49065"/>
                  <a:pt x="165908" y="54854"/>
                </a:cubicBezTo>
                <a:lnTo>
                  <a:pt x="160043" y="65199"/>
                </a:lnTo>
                <a:lnTo>
                  <a:pt x="57219" y="2756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24" name="Google Shape;524;p9"/>
          <p:cNvSpPr/>
          <p:nvPr/>
        </p:nvSpPr>
        <p:spPr>
          <a:xfrm>
            <a:off x="1650305" y="5666891"/>
            <a:ext cx="291854" cy="84968"/>
          </a:xfrm>
          <a:custGeom>
            <a:rect b="b" l="l" r="r" t="t"/>
            <a:pathLst>
              <a:path extrusionOk="0" h="84968" w="291854">
                <a:moveTo>
                  <a:pt x="3982" y="0"/>
                </a:moveTo>
                <a:lnTo>
                  <a:pt x="104548" y="36807"/>
                </a:lnTo>
                <a:lnTo>
                  <a:pt x="291854" y="84968"/>
                </a:lnTo>
                <a:lnTo>
                  <a:pt x="277741" y="82317"/>
                </a:lnTo>
                <a:cubicBezTo>
                  <a:pt x="266847" y="80552"/>
                  <a:pt x="254087" y="79089"/>
                  <a:pt x="206829" y="72338"/>
                </a:cubicBezTo>
                <a:cubicBezTo>
                  <a:pt x="185058" y="65081"/>
                  <a:pt x="163779" y="56132"/>
                  <a:pt x="141515" y="50566"/>
                </a:cubicBezTo>
                <a:cubicBezTo>
                  <a:pt x="127001" y="46938"/>
                  <a:pt x="112302" y="43980"/>
                  <a:pt x="97972" y="39681"/>
                </a:cubicBezTo>
                <a:cubicBezTo>
                  <a:pt x="75990" y="33087"/>
                  <a:pt x="54429" y="25166"/>
                  <a:pt x="32657" y="17909"/>
                </a:cubicBezTo>
                <a:lnTo>
                  <a:pt x="0" y="7023"/>
                </a:lnTo>
                <a:lnTo>
                  <a:pt x="3982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25" name="Google Shape;525;p9"/>
          <p:cNvSpPr/>
          <p:nvPr/>
        </p:nvSpPr>
        <p:spPr>
          <a:xfrm>
            <a:off x="1942159" y="5751859"/>
            <a:ext cx="47904" cy="9908"/>
          </a:xfrm>
          <a:custGeom>
            <a:rect b="b" l="l" r="r" t="t"/>
            <a:pathLst>
              <a:path extrusionOk="0" h="9908" w="47904">
                <a:moveTo>
                  <a:pt x="0" y="0"/>
                </a:moveTo>
                <a:lnTo>
                  <a:pt x="4907" y="922"/>
                </a:lnTo>
                <a:cubicBezTo>
                  <a:pt x="13500" y="2655"/>
                  <a:pt x="25706" y="5162"/>
                  <a:pt x="45603" y="9141"/>
                </a:cubicBezTo>
                <a:lnTo>
                  <a:pt x="47904" y="9908"/>
                </a:lnTo>
                <a:lnTo>
                  <a:pt x="24847" y="638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3997936" y="2887435"/>
            <a:ext cx="578552" cy="418184"/>
          </a:xfrm>
          <a:custGeom>
            <a:rect b="b" l="l" r="r" t="t"/>
            <a:pathLst>
              <a:path extrusionOk="0" h="418184" w="578552">
                <a:moveTo>
                  <a:pt x="141515" y="21772"/>
                </a:moveTo>
                <a:cubicBezTo>
                  <a:pt x="163286" y="3629"/>
                  <a:pt x="214225" y="15706"/>
                  <a:pt x="250372" y="10886"/>
                </a:cubicBezTo>
                <a:cubicBezTo>
                  <a:pt x="268712" y="8441"/>
                  <a:pt x="286298" y="0"/>
                  <a:pt x="304800" y="0"/>
                </a:cubicBezTo>
                <a:cubicBezTo>
                  <a:pt x="355729" y="0"/>
                  <a:pt x="406400" y="7257"/>
                  <a:pt x="457200" y="10886"/>
                </a:cubicBezTo>
                <a:cubicBezTo>
                  <a:pt x="532130" y="85816"/>
                  <a:pt x="408478" y="-42426"/>
                  <a:pt x="500743" y="76200"/>
                </a:cubicBezTo>
                <a:cubicBezTo>
                  <a:pt x="516496" y="96453"/>
                  <a:pt x="555172" y="130629"/>
                  <a:pt x="555172" y="130629"/>
                </a:cubicBezTo>
                <a:cubicBezTo>
                  <a:pt x="558801" y="141515"/>
                  <a:pt x="563275" y="152154"/>
                  <a:pt x="566058" y="163286"/>
                </a:cubicBezTo>
                <a:cubicBezTo>
                  <a:pt x="581506" y="225080"/>
                  <a:pt x="583885" y="255266"/>
                  <a:pt x="566058" y="326572"/>
                </a:cubicBezTo>
                <a:cubicBezTo>
                  <a:pt x="563569" y="336529"/>
                  <a:pt x="553815" y="344531"/>
                  <a:pt x="544286" y="348343"/>
                </a:cubicBezTo>
                <a:cubicBezTo>
                  <a:pt x="516504" y="359456"/>
                  <a:pt x="485587" y="360653"/>
                  <a:pt x="457200" y="370115"/>
                </a:cubicBezTo>
                <a:lnTo>
                  <a:pt x="424543" y="381000"/>
                </a:lnTo>
                <a:cubicBezTo>
                  <a:pt x="360293" y="445252"/>
                  <a:pt x="405707" y="410686"/>
                  <a:pt x="217715" y="391886"/>
                </a:cubicBezTo>
                <a:cubicBezTo>
                  <a:pt x="206297" y="390744"/>
                  <a:pt x="195089" y="386572"/>
                  <a:pt x="185058" y="381000"/>
                </a:cubicBezTo>
                <a:cubicBezTo>
                  <a:pt x="162185" y="368293"/>
                  <a:pt x="119743" y="337458"/>
                  <a:pt x="119743" y="337458"/>
                </a:cubicBezTo>
                <a:cubicBezTo>
                  <a:pt x="109853" y="322622"/>
                  <a:pt x="93438" y="293372"/>
                  <a:pt x="76200" y="283029"/>
                </a:cubicBezTo>
                <a:cubicBezTo>
                  <a:pt x="66361" y="277125"/>
                  <a:pt x="54429" y="275772"/>
                  <a:pt x="43543" y="272143"/>
                </a:cubicBezTo>
                <a:cubicBezTo>
                  <a:pt x="39915" y="261257"/>
                  <a:pt x="38562" y="249325"/>
                  <a:pt x="32658" y="239486"/>
                </a:cubicBezTo>
                <a:cubicBezTo>
                  <a:pt x="-12173" y="164769"/>
                  <a:pt x="30840" y="277576"/>
                  <a:pt x="0" y="185058"/>
                </a:cubicBezTo>
                <a:cubicBezTo>
                  <a:pt x="16394" y="135876"/>
                  <a:pt x="-1259" y="158221"/>
                  <a:pt x="54429" y="141515"/>
                </a:cubicBezTo>
                <a:cubicBezTo>
                  <a:pt x="76410" y="134921"/>
                  <a:pt x="119743" y="119743"/>
                  <a:pt x="119743" y="119743"/>
                </a:cubicBezTo>
                <a:cubicBezTo>
                  <a:pt x="149213" y="90275"/>
                  <a:pt x="119744" y="39915"/>
                  <a:pt x="141515" y="21772"/>
                </a:cubicBez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27" name="Google Shape;527;p9"/>
          <p:cNvSpPr/>
          <p:nvPr/>
        </p:nvSpPr>
        <p:spPr>
          <a:xfrm>
            <a:off x="5151822" y="3823607"/>
            <a:ext cx="1034143" cy="635660"/>
          </a:xfrm>
          <a:custGeom>
            <a:rect b="b" l="l" r="r" t="t"/>
            <a:pathLst>
              <a:path extrusionOk="0" h="635660" w="1034143">
                <a:moveTo>
                  <a:pt x="293914" y="0"/>
                </a:moveTo>
                <a:cubicBezTo>
                  <a:pt x="399143" y="3629"/>
                  <a:pt x="504768" y="1058"/>
                  <a:pt x="609600" y="10886"/>
                </a:cubicBezTo>
                <a:cubicBezTo>
                  <a:pt x="622626" y="12107"/>
                  <a:pt x="633006" y="23406"/>
                  <a:pt x="642257" y="32657"/>
                </a:cubicBezTo>
                <a:cubicBezTo>
                  <a:pt x="651508" y="41908"/>
                  <a:pt x="656772" y="54428"/>
                  <a:pt x="664029" y="65314"/>
                </a:cubicBezTo>
                <a:cubicBezTo>
                  <a:pt x="703724" y="184407"/>
                  <a:pt x="640417" y="4022"/>
                  <a:pt x="696686" y="130628"/>
                </a:cubicBezTo>
                <a:cubicBezTo>
                  <a:pt x="715667" y="173336"/>
                  <a:pt x="704928" y="194180"/>
                  <a:pt x="740229" y="217714"/>
                </a:cubicBezTo>
                <a:cubicBezTo>
                  <a:pt x="753731" y="226715"/>
                  <a:pt x="769683" y="231435"/>
                  <a:pt x="783772" y="239486"/>
                </a:cubicBezTo>
                <a:cubicBezTo>
                  <a:pt x="795131" y="245977"/>
                  <a:pt x="804727" y="255406"/>
                  <a:pt x="816429" y="261257"/>
                </a:cubicBezTo>
                <a:cubicBezTo>
                  <a:pt x="826692" y="266389"/>
                  <a:pt x="838823" y="267011"/>
                  <a:pt x="849086" y="272143"/>
                </a:cubicBezTo>
                <a:cubicBezTo>
                  <a:pt x="860788" y="277994"/>
                  <a:pt x="869788" y="288601"/>
                  <a:pt x="881743" y="293914"/>
                </a:cubicBezTo>
                <a:cubicBezTo>
                  <a:pt x="902714" y="303235"/>
                  <a:pt x="947057" y="315686"/>
                  <a:pt x="947057" y="315686"/>
                </a:cubicBezTo>
                <a:cubicBezTo>
                  <a:pt x="989583" y="358210"/>
                  <a:pt x="951451" y="313589"/>
                  <a:pt x="979714" y="370114"/>
                </a:cubicBezTo>
                <a:cubicBezTo>
                  <a:pt x="985565" y="381816"/>
                  <a:pt x="996172" y="390816"/>
                  <a:pt x="1001486" y="402771"/>
                </a:cubicBezTo>
                <a:cubicBezTo>
                  <a:pt x="1016627" y="436839"/>
                  <a:pt x="1025097" y="475444"/>
                  <a:pt x="1034143" y="511628"/>
                </a:cubicBezTo>
                <a:cubicBezTo>
                  <a:pt x="1030514" y="551542"/>
                  <a:pt x="1041181" y="595523"/>
                  <a:pt x="1023257" y="631371"/>
                </a:cubicBezTo>
                <a:cubicBezTo>
                  <a:pt x="1016566" y="644752"/>
                  <a:pt x="994501" y="622761"/>
                  <a:pt x="979714" y="620486"/>
                </a:cubicBezTo>
                <a:cubicBezTo>
                  <a:pt x="947238" y="615490"/>
                  <a:pt x="914400" y="613229"/>
                  <a:pt x="881743" y="609600"/>
                </a:cubicBezTo>
                <a:cubicBezTo>
                  <a:pt x="870857" y="605971"/>
                  <a:pt x="859349" y="603846"/>
                  <a:pt x="849086" y="598714"/>
                </a:cubicBezTo>
                <a:cubicBezTo>
                  <a:pt x="837384" y="592863"/>
                  <a:pt x="828384" y="582256"/>
                  <a:pt x="816429" y="576943"/>
                </a:cubicBezTo>
                <a:cubicBezTo>
                  <a:pt x="795458" y="567622"/>
                  <a:pt x="772886" y="562428"/>
                  <a:pt x="751114" y="555171"/>
                </a:cubicBezTo>
                <a:lnTo>
                  <a:pt x="718457" y="544286"/>
                </a:lnTo>
                <a:cubicBezTo>
                  <a:pt x="636474" y="489629"/>
                  <a:pt x="740663" y="553802"/>
                  <a:pt x="642257" y="511628"/>
                </a:cubicBezTo>
                <a:cubicBezTo>
                  <a:pt x="630232" y="506474"/>
                  <a:pt x="621555" y="495170"/>
                  <a:pt x="609600" y="489857"/>
                </a:cubicBezTo>
                <a:cubicBezTo>
                  <a:pt x="588629" y="480537"/>
                  <a:pt x="544286" y="468086"/>
                  <a:pt x="544286" y="468086"/>
                </a:cubicBezTo>
                <a:cubicBezTo>
                  <a:pt x="517213" y="450037"/>
                  <a:pt x="499658" y="436382"/>
                  <a:pt x="468086" y="424543"/>
                </a:cubicBezTo>
                <a:cubicBezTo>
                  <a:pt x="454078" y="419290"/>
                  <a:pt x="439057" y="417286"/>
                  <a:pt x="424543" y="413657"/>
                </a:cubicBezTo>
                <a:cubicBezTo>
                  <a:pt x="391886" y="417286"/>
                  <a:pt x="359430" y="424543"/>
                  <a:pt x="326572" y="424543"/>
                </a:cubicBezTo>
                <a:cubicBezTo>
                  <a:pt x="208913" y="424543"/>
                  <a:pt x="221379" y="425765"/>
                  <a:pt x="152400" y="402771"/>
                </a:cubicBezTo>
                <a:cubicBezTo>
                  <a:pt x="137886" y="388257"/>
                  <a:pt x="124442" y="372586"/>
                  <a:pt x="108857" y="359228"/>
                </a:cubicBezTo>
                <a:cubicBezTo>
                  <a:pt x="98924" y="350714"/>
                  <a:pt x="85451" y="346708"/>
                  <a:pt x="76200" y="337457"/>
                </a:cubicBezTo>
                <a:cubicBezTo>
                  <a:pt x="66949" y="328206"/>
                  <a:pt x="62602" y="315016"/>
                  <a:pt x="54429" y="304800"/>
                </a:cubicBezTo>
                <a:cubicBezTo>
                  <a:pt x="48018" y="296786"/>
                  <a:pt x="39068" y="291042"/>
                  <a:pt x="32657" y="283028"/>
                </a:cubicBezTo>
                <a:cubicBezTo>
                  <a:pt x="8541" y="252883"/>
                  <a:pt x="11498" y="252206"/>
                  <a:pt x="0" y="217714"/>
                </a:cubicBezTo>
                <a:cubicBezTo>
                  <a:pt x="3629" y="185057"/>
                  <a:pt x="2241" y="151443"/>
                  <a:pt x="10886" y="119743"/>
                </a:cubicBezTo>
                <a:cubicBezTo>
                  <a:pt x="18409" y="92158"/>
                  <a:pt x="91065" y="77927"/>
                  <a:pt x="97972" y="76200"/>
                </a:cubicBezTo>
                <a:cubicBezTo>
                  <a:pt x="163774" y="59749"/>
                  <a:pt x="127327" y="70043"/>
                  <a:pt x="206829" y="43543"/>
                </a:cubicBezTo>
                <a:cubicBezTo>
                  <a:pt x="217715" y="39914"/>
                  <a:pt x="228011" y="32657"/>
                  <a:pt x="239486" y="32657"/>
                </a:cubicBezTo>
                <a:lnTo>
                  <a:pt x="293914" y="0"/>
                </a:lnTo>
                <a:close/>
              </a:path>
            </a:pathLst>
          </a:custGeom>
          <a:solidFill>
            <a:srgbClr val="7B4332"/>
          </a:solidFill>
          <a:ln cap="rnd" cmpd="sng" w="15875">
            <a:solidFill>
              <a:srgbClr val="8932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28" name="Google Shape;528;p9"/>
          <p:cNvSpPr/>
          <p:nvPr/>
        </p:nvSpPr>
        <p:spPr>
          <a:xfrm>
            <a:off x="4955879" y="1842407"/>
            <a:ext cx="1077686" cy="609600"/>
          </a:xfrm>
          <a:custGeom>
            <a:rect b="b" l="l" r="r" t="t"/>
            <a:pathLst>
              <a:path extrusionOk="0" h="609600" w="1077686">
                <a:moveTo>
                  <a:pt x="740229" y="337457"/>
                </a:moveTo>
                <a:cubicBezTo>
                  <a:pt x="732972" y="335643"/>
                  <a:pt x="698495" y="298748"/>
                  <a:pt x="674915" y="283028"/>
                </a:cubicBezTo>
                <a:cubicBezTo>
                  <a:pt x="660573" y="273467"/>
                  <a:pt x="595674" y="262826"/>
                  <a:pt x="587829" y="261257"/>
                </a:cubicBezTo>
                <a:cubicBezTo>
                  <a:pt x="478972" y="264886"/>
                  <a:pt x="369975" y="265554"/>
                  <a:pt x="261257" y="272143"/>
                </a:cubicBezTo>
                <a:cubicBezTo>
                  <a:pt x="230119" y="274030"/>
                  <a:pt x="222264" y="291639"/>
                  <a:pt x="195943" y="304800"/>
                </a:cubicBezTo>
                <a:cubicBezTo>
                  <a:pt x="185680" y="309932"/>
                  <a:pt x="173549" y="310554"/>
                  <a:pt x="163286" y="315686"/>
                </a:cubicBezTo>
                <a:cubicBezTo>
                  <a:pt x="78877" y="357890"/>
                  <a:pt x="180056" y="320981"/>
                  <a:pt x="97972" y="348343"/>
                </a:cubicBezTo>
                <a:cubicBezTo>
                  <a:pt x="90715" y="355600"/>
                  <a:pt x="84214" y="363703"/>
                  <a:pt x="76200" y="370114"/>
                </a:cubicBezTo>
                <a:cubicBezTo>
                  <a:pt x="65984" y="378287"/>
                  <a:pt x="52794" y="382635"/>
                  <a:pt x="43543" y="391886"/>
                </a:cubicBezTo>
                <a:cubicBezTo>
                  <a:pt x="34292" y="401137"/>
                  <a:pt x="29945" y="414327"/>
                  <a:pt x="21772" y="424543"/>
                </a:cubicBezTo>
                <a:cubicBezTo>
                  <a:pt x="15361" y="432557"/>
                  <a:pt x="7257" y="439057"/>
                  <a:pt x="0" y="446314"/>
                </a:cubicBezTo>
                <a:cubicBezTo>
                  <a:pt x="3629" y="464457"/>
                  <a:pt x="4389" y="483419"/>
                  <a:pt x="10886" y="500743"/>
                </a:cubicBezTo>
                <a:cubicBezTo>
                  <a:pt x="15480" y="512993"/>
                  <a:pt x="24143" y="523467"/>
                  <a:pt x="32657" y="533400"/>
                </a:cubicBezTo>
                <a:cubicBezTo>
                  <a:pt x="46015" y="548985"/>
                  <a:pt x="56727" y="570452"/>
                  <a:pt x="76200" y="576943"/>
                </a:cubicBezTo>
                <a:cubicBezTo>
                  <a:pt x="107322" y="587316"/>
                  <a:pt x="118233" y="591880"/>
                  <a:pt x="152400" y="598714"/>
                </a:cubicBezTo>
                <a:cubicBezTo>
                  <a:pt x="174043" y="603043"/>
                  <a:pt x="195943" y="605971"/>
                  <a:pt x="217715" y="609600"/>
                </a:cubicBezTo>
                <a:cubicBezTo>
                  <a:pt x="396236" y="604499"/>
                  <a:pt x="776299" y="597702"/>
                  <a:pt x="957943" y="576943"/>
                </a:cubicBezTo>
                <a:cubicBezTo>
                  <a:pt x="968140" y="575778"/>
                  <a:pt x="972458" y="562428"/>
                  <a:pt x="979715" y="555171"/>
                </a:cubicBezTo>
                <a:cubicBezTo>
                  <a:pt x="1029108" y="456384"/>
                  <a:pt x="1005254" y="495090"/>
                  <a:pt x="1045029" y="435428"/>
                </a:cubicBezTo>
                <a:cubicBezTo>
                  <a:pt x="1079060" y="299312"/>
                  <a:pt x="1035567" y="468544"/>
                  <a:pt x="1066800" y="359228"/>
                </a:cubicBezTo>
                <a:cubicBezTo>
                  <a:pt x="1070910" y="344843"/>
                  <a:pt x="1074057" y="330200"/>
                  <a:pt x="1077686" y="315686"/>
                </a:cubicBezTo>
                <a:cubicBezTo>
                  <a:pt x="1074057" y="239486"/>
                  <a:pt x="1073135" y="163109"/>
                  <a:pt x="1066800" y="87086"/>
                </a:cubicBezTo>
                <a:cubicBezTo>
                  <a:pt x="1065847" y="75651"/>
                  <a:pt x="1061047" y="64691"/>
                  <a:pt x="1055915" y="54428"/>
                </a:cubicBezTo>
                <a:cubicBezTo>
                  <a:pt x="1050064" y="42726"/>
                  <a:pt x="1044194" y="30146"/>
                  <a:pt x="1034143" y="21771"/>
                </a:cubicBezTo>
                <a:cubicBezTo>
                  <a:pt x="1021677" y="11383"/>
                  <a:pt x="1005114" y="7257"/>
                  <a:pt x="990600" y="0"/>
                </a:cubicBezTo>
                <a:cubicBezTo>
                  <a:pt x="903222" y="7944"/>
                  <a:pt x="889387" y="-9998"/>
                  <a:pt x="838200" y="32657"/>
                </a:cubicBezTo>
                <a:cubicBezTo>
                  <a:pt x="826373" y="42512"/>
                  <a:pt x="816429" y="54428"/>
                  <a:pt x="805543" y="65314"/>
                </a:cubicBezTo>
                <a:cubicBezTo>
                  <a:pt x="801914" y="79828"/>
                  <a:pt x="798956" y="94527"/>
                  <a:pt x="794657" y="108857"/>
                </a:cubicBezTo>
                <a:cubicBezTo>
                  <a:pt x="794640" y="108912"/>
                  <a:pt x="767452" y="190472"/>
                  <a:pt x="762000" y="206828"/>
                </a:cubicBezTo>
                <a:lnTo>
                  <a:pt x="740229" y="272143"/>
                </a:lnTo>
                <a:lnTo>
                  <a:pt x="718457" y="293914"/>
                </a:lnTo>
                <a:cubicBezTo>
                  <a:pt x="705949" y="331439"/>
                  <a:pt x="747486" y="339271"/>
                  <a:pt x="740229" y="337457"/>
                </a:cubicBezTo>
                <a:close/>
              </a:path>
            </a:pathLst>
          </a:custGeom>
          <a:solidFill>
            <a:schemeClr val="lt1"/>
          </a:solidFill>
          <a:ln cap="rnd" cmpd="sng" w="158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529" name="Google Shape;529;p9"/>
          <p:cNvSpPr/>
          <p:nvPr/>
        </p:nvSpPr>
        <p:spPr>
          <a:xfrm>
            <a:off x="7783655" y="2922550"/>
            <a:ext cx="914400" cy="914400"/>
          </a:xfrm>
          <a:prstGeom prst="ellipse">
            <a:avLst/>
          </a:prstGeom>
          <a:solidFill>
            <a:schemeClr val="dk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>
    <mc:Choice Requires="p14">
      <p:transition p14:dur="1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石板">
  <a:themeElements>
    <a:clrScheme name="石板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2023-03-02T02:44:06Z</dcterms:created>
  <dc:creator>User</dc:creator>
</cp:coreProperties>
</file>